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4"/>
  </p:notesMasterIdLst>
  <p:handoutMasterIdLst>
    <p:handoutMasterId r:id="rId15"/>
  </p:handoutMasterIdLst>
  <p:sldIdLst>
    <p:sldId id="322" r:id="rId2"/>
    <p:sldId id="321" r:id="rId3"/>
    <p:sldId id="296" r:id="rId4"/>
    <p:sldId id="323" r:id="rId5"/>
    <p:sldId id="324" r:id="rId6"/>
    <p:sldId id="259" r:id="rId7"/>
    <p:sldId id="325" r:id="rId8"/>
    <p:sldId id="326" r:id="rId9"/>
    <p:sldId id="327" r:id="rId10"/>
    <p:sldId id="328" r:id="rId11"/>
    <p:sldId id="329" r:id="rId12"/>
    <p:sldId id="297" r:id="rId13"/>
  </p:sldIdLst>
  <p:sldSz cx="12190413" cy="6859588"/>
  <p:notesSz cx="6858000" cy="9144000"/>
  <p:embeddedFontLst>
    <p:embeddedFont>
      <p:font typeface="굴림체" panose="020B0609000101010101" pitchFamily="49" charset="-127"/>
      <p:regular r:id="rId16"/>
    </p:embeddedFont>
    <p:embeddedFont>
      <p:font typeface="맑은 고딕" panose="020B0503020000020004" pitchFamily="34" charset="-127"/>
      <p:regular r:id="rId17"/>
      <p:bold r:id="rId18"/>
    </p:embeddedFont>
    <p:embeddedFont>
      <p:font typeface="Calibri" panose="020F0502020204030204" pitchFamily="34" charset="0"/>
      <p:regular r:id="rId19"/>
      <p:bold r:id="rId20"/>
      <p:italic r:id="rId21"/>
      <p:boldItalic r:id="rId22"/>
    </p:embeddedFont>
    <p:embeddedFont>
      <p:font typeface="Calibri Light" panose="020F0302020204030204" pitchFamily="34" charset="0"/>
      <p:regular r:id="rId23"/>
      <p:italic r:id="rId24"/>
    </p:embeddedFont>
    <p:embeddedFont>
      <p:font typeface="Noto Sans" panose="020B0604020202020204" charset="0"/>
      <p:regular r:id="rId25"/>
      <p:bold r:id="rId26"/>
    </p:embeddedFont>
  </p:embeddedFontLst>
  <p:defaultTextStyle>
    <a:defPPr>
      <a:defRPr lang="ko-KR"/>
    </a:defPPr>
    <a:lvl1pPr marL="0" algn="l" defTabSz="995690" rtl="0" eaLnBrk="1" latinLnBrk="1" hangingPunct="1">
      <a:defRPr sz="2000" kern="1200">
        <a:solidFill>
          <a:schemeClr val="tx1"/>
        </a:solidFill>
        <a:latin typeface="+mn-lt"/>
        <a:ea typeface="+mn-ea"/>
        <a:cs typeface="+mn-cs"/>
      </a:defRPr>
    </a:lvl1pPr>
    <a:lvl2pPr marL="497845" algn="l" defTabSz="995690" rtl="0" eaLnBrk="1" latinLnBrk="1" hangingPunct="1">
      <a:defRPr sz="2000" kern="1200">
        <a:solidFill>
          <a:schemeClr val="tx1"/>
        </a:solidFill>
        <a:latin typeface="+mn-lt"/>
        <a:ea typeface="+mn-ea"/>
        <a:cs typeface="+mn-cs"/>
      </a:defRPr>
    </a:lvl2pPr>
    <a:lvl3pPr marL="995690" algn="l" defTabSz="995690" rtl="0" eaLnBrk="1" latinLnBrk="1" hangingPunct="1">
      <a:defRPr sz="2000" kern="1200">
        <a:solidFill>
          <a:schemeClr val="tx1"/>
        </a:solidFill>
        <a:latin typeface="+mn-lt"/>
        <a:ea typeface="+mn-ea"/>
        <a:cs typeface="+mn-cs"/>
      </a:defRPr>
    </a:lvl3pPr>
    <a:lvl4pPr marL="1493535" algn="l" defTabSz="995690" rtl="0" eaLnBrk="1" latinLnBrk="1" hangingPunct="1">
      <a:defRPr sz="2000" kern="1200">
        <a:solidFill>
          <a:schemeClr val="tx1"/>
        </a:solidFill>
        <a:latin typeface="+mn-lt"/>
        <a:ea typeface="+mn-ea"/>
        <a:cs typeface="+mn-cs"/>
      </a:defRPr>
    </a:lvl4pPr>
    <a:lvl5pPr marL="1991380" algn="l" defTabSz="995690" rtl="0" eaLnBrk="1" latinLnBrk="1" hangingPunct="1">
      <a:defRPr sz="2000" kern="1200">
        <a:solidFill>
          <a:schemeClr val="tx1"/>
        </a:solidFill>
        <a:latin typeface="+mn-lt"/>
        <a:ea typeface="+mn-ea"/>
        <a:cs typeface="+mn-cs"/>
      </a:defRPr>
    </a:lvl5pPr>
    <a:lvl6pPr marL="2489225" algn="l" defTabSz="995690" rtl="0" eaLnBrk="1" latinLnBrk="1" hangingPunct="1">
      <a:defRPr sz="2000" kern="1200">
        <a:solidFill>
          <a:schemeClr val="tx1"/>
        </a:solidFill>
        <a:latin typeface="+mn-lt"/>
        <a:ea typeface="+mn-ea"/>
        <a:cs typeface="+mn-cs"/>
      </a:defRPr>
    </a:lvl6pPr>
    <a:lvl7pPr marL="2987070" algn="l" defTabSz="995690" rtl="0" eaLnBrk="1" latinLnBrk="1" hangingPunct="1">
      <a:defRPr sz="2000" kern="1200">
        <a:solidFill>
          <a:schemeClr val="tx1"/>
        </a:solidFill>
        <a:latin typeface="+mn-lt"/>
        <a:ea typeface="+mn-ea"/>
        <a:cs typeface="+mn-cs"/>
      </a:defRPr>
    </a:lvl7pPr>
    <a:lvl8pPr marL="3484916" algn="l" defTabSz="995690" rtl="0" eaLnBrk="1" latinLnBrk="1" hangingPunct="1">
      <a:defRPr sz="2000" kern="1200">
        <a:solidFill>
          <a:schemeClr val="tx1"/>
        </a:solidFill>
        <a:latin typeface="+mn-lt"/>
        <a:ea typeface="+mn-ea"/>
        <a:cs typeface="+mn-cs"/>
      </a:defRPr>
    </a:lvl8pPr>
    <a:lvl9pPr marL="3982761" algn="l" defTabSz="995690" rtl="0" eaLnBrk="1" latinLnBrk="1" hangingPunct="1">
      <a:defRPr sz="20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guide id="3" orient="horz" pos="2161">
          <p15:clr>
            <a:srgbClr val="A4A3A4"/>
          </p15:clr>
        </p15:guide>
        <p15:guide id="4"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7334A"/>
    <a:srgbClr val="A87A85"/>
    <a:srgbClr val="575757"/>
    <a:srgbClr val="D2BDA8"/>
    <a:srgbClr val="825335"/>
    <a:srgbClr val="595900"/>
    <a:srgbClr val="595901"/>
    <a:srgbClr val="CECECD"/>
    <a:srgbClr val="000000"/>
    <a:srgbClr val="B9A88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F5AB1C69-6EDB-4FF4-983F-18BD219EF322}" styleName="보통 스타일 2 - 강조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979" autoAdjust="0"/>
    <p:restoredTop sz="81281" autoAdjust="0"/>
  </p:normalViewPr>
  <p:slideViewPr>
    <p:cSldViewPr>
      <p:cViewPr varScale="1">
        <p:scale>
          <a:sx n="54" d="100"/>
          <a:sy n="54" d="100"/>
        </p:scale>
        <p:origin x="1340" y="48"/>
      </p:cViewPr>
      <p:guideLst>
        <p:guide orient="horz" pos="2160"/>
        <p:guide pos="2880"/>
        <p:guide orient="horz" pos="2161"/>
        <p:guide pos="3840"/>
      </p:guideLst>
    </p:cSldViewPr>
  </p:slideViewPr>
  <p:notesTextViewPr>
    <p:cViewPr>
      <p:scale>
        <a:sx n="3" d="2"/>
        <a:sy n="3" d="2"/>
      </p:scale>
      <p:origin x="0" y="0"/>
    </p:cViewPr>
  </p:notesTextViewPr>
  <p:sorterViewPr>
    <p:cViewPr varScale="1">
      <p:scale>
        <a:sx n="1" d="1"/>
        <a:sy n="1" d="1"/>
      </p:scale>
      <p:origin x="0" y="0"/>
    </p:cViewPr>
  </p:sorterViewPr>
  <p:notesViewPr>
    <p:cSldViewPr>
      <p:cViewPr varScale="1">
        <p:scale>
          <a:sx n="85" d="100"/>
          <a:sy n="85" d="100"/>
        </p:scale>
        <p:origin x="-3870"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font" Target="fonts/font11.fntdata"/><Relationship Id="rId3" Type="http://schemas.openxmlformats.org/officeDocument/2006/relationships/slide" Target="slides/slide2.xml"/><Relationship Id="rId21"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font" Target="fonts/font10.fntdata"/><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9.fntdata"/><Relationship Id="rId5" Type="http://schemas.openxmlformats.org/officeDocument/2006/relationships/slide" Target="slides/slide4.xml"/><Relationship Id="rId15" Type="http://schemas.openxmlformats.org/officeDocument/2006/relationships/handoutMaster" Target="handoutMasters/handoutMaster1.xml"/><Relationship Id="rId23" Type="http://schemas.openxmlformats.org/officeDocument/2006/relationships/font" Target="fonts/font8.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font" Target="fonts/font7.fntdata"/><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4CCFBE2-2B8D-499C-81C9-2CD5B3EB8E93}" type="datetimeFigureOut">
              <a:rPr lang="ko-KR" altLang="en-US" smtClean="0"/>
              <a:pPr/>
              <a:t>2021-03-18</a:t>
            </a:fld>
            <a:endParaRPr lang="ko-KR" altLang="en-US"/>
          </a:p>
        </p:txBody>
      </p:sp>
      <p:sp>
        <p:nvSpPr>
          <p:cNvPr id="4" name="바닥글 개체 틀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a:p>
        </p:txBody>
      </p:sp>
      <p:sp>
        <p:nvSpPr>
          <p:cNvPr id="5" name="슬라이드 번호 개체 틀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554DD7E-3179-445A-81DB-781C4554AFF2}" type="slidenum">
              <a:rPr lang="ko-KR" altLang="en-US" smtClean="0"/>
              <a:pPr/>
              <a:t>‹#›</a:t>
            </a:fld>
            <a:endParaRPr lang="ko-KR" altLang="en-US"/>
          </a:p>
        </p:txBody>
      </p:sp>
    </p:spTree>
    <p:extLst>
      <p:ext uri="{BB962C8B-B14F-4D97-AF65-F5344CB8AC3E}">
        <p14:creationId xmlns:p14="http://schemas.microsoft.com/office/powerpoint/2010/main" val="24695366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B545AC5-813F-4ED1-B011-8EA17CB93331}" type="datetimeFigureOut">
              <a:rPr lang="ko-KR" altLang="en-US" smtClean="0"/>
              <a:pPr/>
              <a:t>2021-03-18</a:t>
            </a:fld>
            <a:endParaRPr lang="ko-KR" altLang="en-US"/>
          </a:p>
        </p:txBody>
      </p:sp>
      <p:sp>
        <p:nvSpPr>
          <p:cNvPr id="4" name="슬라이드 이미지 개체 틀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5504B90-27FD-422C-8CC6-2AADAD122D08}" type="slidenum">
              <a:rPr lang="ko-KR" altLang="en-US" smtClean="0"/>
              <a:pPr/>
              <a:t>‹#›</a:t>
            </a:fld>
            <a:endParaRPr lang="ko-KR" altLang="en-US"/>
          </a:p>
        </p:txBody>
      </p:sp>
    </p:spTree>
    <p:extLst>
      <p:ext uri="{BB962C8B-B14F-4D97-AF65-F5344CB8AC3E}">
        <p14:creationId xmlns:p14="http://schemas.microsoft.com/office/powerpoint/2010/main" val="268707270"/>
      </p:ext>
    </p:extLst>
  </p:cSld>
  <p:clrMap bg1="lt1" tx1="dk1" bg2="lt2" tx2="dk2" accent1="accent1" accent2="accent2" accent3="accent3" accent4="accent4" accent5="accent5" accent6="accent6" hlink="hlink" folHlink="folHlink"/>
  <p:notesStyle>
    <a:lvl1pPr marL="0" algn="l" defTabSz="995690" rtl="0" eaLnBrk="1" latinLnBrk="1" hangingPunct="1">
      <a:defRPr sz="1300" kern="1200">
        <a:solidFill>
          <a:schemeClr val="tx1"/>
        </a:solidFill>
        <a:latin typeface="+mn-lt"/>
        <a:ea typeface="+mn-ea"/>
        <a:cs typeface="+mn-cs"/>
      </a:defRPr>
    </a:lvl1pPr>
    <a:lvl2pPr marL="497845" algn="l" defTabSz="995690" rtl="0" eaLnBrk="1" latinLnBrk="1" hangingPunct="1">
      <a:defRPr sz="1300" kern="1200">
        <a:solidFill>
          <a:schemeClr val="tx1"/>
        </a:solidFill>
        <a:latin typeface="+mn-lt"/>
        <a:ea typeface="+mn-ea"/>
        <a:cs typeface="+mn-cs"/>
      </a:defRPr>
    </a:lvl2pPr>
    <a:lvl3pPr marL="995690" algn="l" defTabSz="995690" rtl="0" eaLnBrk="1" latinLnBrk="1" hangingPunct="1">
      <a:defRPr sz="1300" kern="1200">
        <a:solidFill>
          <a:schemeClr val="tx1"/>
        </a:solidFill>
        <a:latin typeface="+mn-lt"/>
        <a:ea typeface="+mn-ea"/>
        <a:cs typeface="+mn-cs"/>
      </a:defRPr>
    </a:lvl3pPr>
    <a:lvl4pPr marL="1493535" algn="l" defTabSz="995690" rtl="0" eaLnBrk="1" latinLnBrk="1" hangingPunct="1">
      <a:defRPr sz="1300" kern="1200">
        <a:solidFill>
          <a:schemeClr val="tx1"/>
        </a:solidFill>
        <a:latin typeface="+mn-lt"/>
        <a:ea typeface="+mn-ea"/>
        <a:cs typeface="+mn-cs"/>
      </a:defRPr>
    </a:lvl4pPr>
    <a:lvl5pPr marL="1991380" algn="l" defTabSz="995690" rtl="0" eaLnBrk="1" latinLnBrk="1" hangingPunct="1">
      <a:defRPr sz="1300" kern="1200">
        <a:solidFill>
          <a:schemeClr val="tx1"/>
        </a:solidFill>
        <a:latin typeface="+mn-lt"/>
        <a:ea typeface="+mn-ea"/>
        <a:cs typeface="+mn-cs"/>
      </a:defRPr>
    </a:lvl5pPr>
    <a:lvl6pPr marL="2489225" algn="l" defTabSz="995690" rtl="0" eaLnBrk="1" latinLnBrk="1" hangingPunct="1">
      <a:defRPr sz="1300" kern="1200">
        <a:solidFill>
          <a:schemeClr val="tx1"/>
        </a:solidFill>
        <a:latin typeface="+mn-lt"/>
        <a:ea typeface="+mn-ea"/>
        <a:cs typeface="+mn-cs"/>
      </a:defRPr>
    </a:lvl6pPr>
    <a:lvl7pPr marL="2987070" algn="l" defTabSz="995690" rtl="0" eaLnBrk="1" latinLnBrk="1" hangingPunct="1">
      <a:defRPr sz="1300" kern="1200">
        <a:solidFill>
          <a:schemeClr val="tx1"/>
        </a:solidFill>
        <a:latin typeface="+mn-lt"/>
        <a:ea typeface="+mn-ea"/>
        <a:cs typeface="+mn-cs"/>
      </a:defRPr>
    </a:lvl7pPr>
    <a:lvl8pPr marL="3484916" algn="l" defTabSz="995690" rtl="0" eaLnBrk="1" latinLnBrk="1" hangingPunct="1">
      <a:defRPr sz="1300" kern="1200">
        <a:solidFill>
          <a:schemeClr val="tx1"/>
        </a:solidFill>
        <a:latin typeface="+mn-lt"/>
        <a:ea typeface="+mn-ea"/>
        <a:cs typeface="+mn-cs"/>
      </a:defRPr>
    </a:lvl8pPr>
    <a:lvl9pPr marL="3982761" algn="l" defTabSz="995690" rtl="0" eaLnBrk="1" latinLnBrk="1" hangingPunct="1">
      <a:defRPr sz="13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www.nba.com/" TargetMode="External"/><Relationship Id="rId2" Type="http://schemas.openxmlformats.org/officeDocument/2006/relationships/slide" Target="../slides/slide4.xml"/><Relationship Id="rId1" Type="http://schemas.openxmlformats.org/officeDocument/2006/relationships/notesMaster" Target="../notesMasters/notesMaster1.xml"/><Relationship Id="rId4" Type="http://schemas.openxmlformats.org/officeDocument/2006/relationships/hyperlink" Target="http://stats.nba.com/"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382588" y="685800"/>
            <a:ext cx="6092825" cy="3429000"/>
          </a:xfrm>
        </p:spPr>
      </p:sp>
      <p:sp>
        <p:nvSpPr>
          <p:cNvPr id="3" name="슬라이드 노트 개체 틀 2"/>
          <p:cNvSpPr>
            <a:spLocks noGrp="1"/>
          </p:cNvSpPr>
          <p:nvPr>
            <p:ph type="body" idx="1"/>
          </p:nvPr>
        </p:nvSpPr>
        <p:spPr/>
        <p:txBody>
          <a:bodyPr>
            <a:normAutofit/>
          </a:bodyPr>
          <a:lstStyle/>
          <a:p>
            <a:endParaRPr lang="ko-KR" altLang="en-US" dirty="0"/>
          </a:p>
        </p:txBody>
      </p:sp>
      <p:sp>
        <p:nvSpPr>
          <p:cNvPr id="4" name="슬라이드 번호 개체 틀 3"/>
          <p:cNvSpPr>
            <a:spLocks noGrp="1"/>
          </p:cNvSpPr>
          <p:nvPr>
            <p:ph type="sldNum" sz="quarter" idx="10"/>
          </p:nvPr>
        </p:nvSpPr>
        <p:spPr/>
        <p:txBody>
          <a:bodyPr/>
          <a:lstStyle/>
          <a:p>
            <a:fld id="{A5504B90-27FD-422C-8CC6-2AADAD122D08}" type="slidenum">
              <a:rPr lang="ko-KR" altLang="en-US" smtClean="0"/>
              <a:pPr/>
              <a:t>1</a:t>
            </a:fld>
            <a:endParaRPr lang="ko-KR" altLang="en-US" dirty="0"/>
          </a:p>
        </p:txBody>
      </p:sp>
    </p:spTree>
    <p:extLst>
      <p:ext uri="{BB962C8B-B14F-4D97-AF65-F5344CB8AC3E}">
        <p14:creationId xmlns:p14="http://schemas.microsoft.com/office/powerpoint/2010/main" val="23391061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rtl="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rtl="0">
              <a:lnSpc>
                <a:spcPct val="100000"/>
              </a:lnSpc>
              <a:spcBef>
                <a:spcPts val="0"/>
              </a:spcBef>
              <a:spcAft>
                <a:spcPts val="0"/>
              </a:spcAft>
              <a:buClr>
                <a:srgbClr val="000000"/>
              </a:buClr>
              <a:buSzPts val="1400"/>
              <a:buFont typeface="Arial"/>
              <a:buNone/>
            </a:pPr>
            <a:endParaRPr lang="en-US" sz="1400" b="1" dirty="0">
              <a:solidFill>
                <a:srgbClr val="2D2E2D"/>
              </a:solidFill>
            </a:endParaRPr>
          </a:p>
          <a:p>
            <a:pPr marL="0" marR="0" lvl="0" indent="0" algn="l" rtl="0">
              <a:lnSpc>
                <a:spcPct val="100000"/>
              </a:lnSpc>
              <a:spcBef>
                <a:spcPts val="0"/>
              </a:spcBef>
              <a:spcAft>
                <a:spcPts val="0"/>
              </a:spcAft>
              <a:buClr>
                <a:srgbClr val="000000"/>
              </a:buClr>
              <a:buSzPts val="1400"/>
              <a:buFont typeface="Arial"/>
              <a:buNone/>
            </a:pPr>
            <a:r>
              <a:rPr lang="en-US" sz="1400" b="1" dirty="0">
                <a:solidFill>
                  <a:srgbClr val="2D2E2D"/>
                </a:solidFill>
              </a:rPr>
              <a:t>[NEXT 0x – key statement for animation] </a:t>
            </a:r>
          </a:p>
          <a:p>
            <a:pPr marL="0" marR="0" lvl="0" indent="0" algn="l" rtl="0">
              <a:lnSpc>
                <a:spcPct val="100000"/>
              </a:lnSpc>
              <a:spcBef>
                <a:spcPts val="0"/>
              </a:spcBef>
              <a:spcAft>
                <a:spcPts val="0"/>
              </a:spcAft>
              <a:buClr>
                <a:srgbClr val="000000"/>
              </a:buClr>
              <a:buSzPts val="1400"/>
              <a:buFont typeface="Arial"/>
              <a:buNone/>
            </a:pPr>
            <a:r>
              <a:rPr lang="en-US" sz="1400" dirty="0">
                <a:solidFill>
                  <a:srgbClr val="2D2E2D"/>
                </a:solidFill>
              </a:rPr>
              <a:t>[Speaker’s talking points on the current slide item]</a:t>
            </a:r>
          </a:p>
          <a:p>
            <a:pPr marL="0" marR="0" lvl="0" indent="0" algn="l" rtl="0">
              <a:lnSpc>
                <a:spcPct val="100000"/>
              </a:lnSpc>
              <a:spcBef>
                <a:spcPts val="0"/>
              </a:spcBef>
              <a:spcAft>
                <a:spcPts val="0"/>
              </a:spcAft>
              <a:buClr>
                <a:srgbClr val="000000"/>
              </a:buClr>
              <a:buSzPts val="1400"/>
              <a:buFont typeface="Arial"/>
              <a:buNone/>
            </a:pPr>
            <a:endParaRPr lang="en-US" sz="14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Arial"/>
                <a:ea typeface="Arial"/>
                <a:cs typeface="Arial"/>
                <a:sym typeface="Arial"/>
              </a:rPr>
              <a:t>[NEXT SLIDE] </a:t>
            </a:r>
            <a:endParaRPr lang="en-US" sz="1400"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10</a:t>
            </a:fld>
            <a:endParaRPr lang="ko-KR" altLang="en-US"/>
          </a:p>
        </p:txBody>
      </p:sp>
    </p:spTree>
    <p:extLst>
      <p:ext uri="{BB962C8B-B14F-4D97-AF65-F5344CB8AC3E}">
        <p14:creationId xmlns:p14="http://schemas.microsoft.com/office/powerpoint/2010/main" val="12952272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a:r>
              <a:rPr lang="en-US" sz="1400" b="1" i="0" u="none" strike="noStrike" cap="none" dirty="0">
                <a:solidFill>
                  <a:schemeClr val="dk1"/>
                </a:solidFill>
                <a:effectLst/>
                <a:latin typeface="Arial"/>
                <a:ea typeface="Arial"/>
                <a:cs typeface="Arial"/>
                <a:sym typeface="Arial"/>
              </a:rPr>
              <a:t>[name to take over,]</a:t>
            </a:r>
            <a:endParaRPr lang="en-US" sz="1400" b="0" i="0" u="none" strike="noStrike" cap="none" dirty="0">
              <a:solidFill>
                <a:schemeClr val="dk1"/>
              </a:solidFill>
              <a:effectLst/>
              <a:latin typeface="Arial"/>
              <a:ea typeface="Arial"/>
              <a:cs typeface="Arial"/>
              <a:sym typeface="Arial"/>
            </a:endParaRPr>
          </a:p>
          <a:p>
            <a:pPr marL="0"/>
            <a:r>
              <a:rPr lang="en-US" sz="1400" b="0" i="0" u="none" strike="noStrike" cap="none" dirty="0">
                <a:solidFill>
                  <a:schemeClr val="dk1"/>
                </a:solidFill>
                <a:effectLst/>
                <a:latin typeface="Arial"/>
                <a:ea typeface="Arial"/>
                <a:cs typeface="Arial"/>
                <a:sym typeface="Arial"/>
              </a:rPr>
              <a:t>Thank you, </a:t>
            </a:r>
            <a:r>
              <a:rPr lang="en-US" sz="1400" b="1" i="0" u="none" strike="noStrike" cap="none" dirty="0">
                <a:solidFill>
                  <a:schemeClr val="dk1"/>
                </a:solidFill>
                <a:effectLst/>
                <a:latin typeface="Arial"/>
                <a:ea typeface="Arial"/>
                <a:cs typeface="Arial"/>
                <a:sym typeface="Arial"/>
              </a:rPr>
              <a:t>[Insert name]</a:t>
            </a:r>
            <a:r>
              <a:rPr lang="en-US" sz="1400" b="0" i="0" u="none" strike="noStrike" cap="none" dirty="0">
                <a:solidFill>
                  <a:schemeClr val="dk1"/>
                </a:solidFill>
                <a:effectLst/>
                <a:latin typeface="Arial"/>
                <a:ea typeface="Arial"/>
                <a:cs typeface="Arial"/>
                <a:sym typeface="Arial"/>
              </a:rPr>
              <a:t>. Hello all, this is </a:t>
            </a:r>
            <a:r>
              <a:rPr lang="en-US" sz="1400" b="1" i="0" u="none" strike="noStrike" cap="none" dirty="0">
                <a:solidFill>
                  <a:schemeClr val="dk1"/>
                </a:solidFill>
                <a:effectLst/>
                <a:latin typeface="Arial"/>
                <a:ea typeface="Arial"/>
                <a:cs typeface="Arial"/>
                <a:sym typeface="Arial"/>
              </a:rPr>
              <a:t>[Insert name]</a:t>
            </a:r>
            <a:r>
              <a:rPr lang="en-US" sz="1400" b="0" i="0" u="none" strike="noStrike" cap="none" dirty="0">
                <a:solidFill>
                  <a:schemeClr val="dk1"/>
                </a:solidFill>
                <a:effectLst/>
                <a:latin typeface="Arial"/>
                <a:ea typeface="Arial"/>
                <a:cs typeface="Arial"/>
                <a:sym typeface="Arial"/>
              </a:rPr>
              <a:t>. I will continue to talk about </a:t>
            </a:r>
            <a:r>
              <a:rPr lang="en-US" sz="1400" b="1" i="0" u="none" strike="noStrike" cap="none" dirty="0">
                <a:solidFill>
                  <a:schemeClr val="dk1"/>
                </a:solidFill>
                <a:effectLst/>
                <a:latin typeface="Arial"/>
                <a:ea typeface="Arial"/>
                <a:cs typeface="Arial"/>
                <a:sym typeface="Arial"/>
              </a:rPr>
              <a:t>[Insert next subject]</a:t>
            </a:r>
            <a:r>
              <a:rPr lang="en-US" sz="1400" b="0" i="0" u="none" strike="noStrike" cap="none" dirty="0">
                <a:solidFill>
                  <a:schemeClr val="dk1"/>
                </a:solidFill>
                <a:effectLst/>
                <a:latin typeface="Arial"/>
                <a:ea typeface="Arial"/>
                <a:cs typeface="Arial"/>
                <a:sym typeface="Arial"/>
              </a:rPr>
              <a: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Thank</a:t>
            </a:r>
            <a:r>
              <a:rPr lang="en-US" sz="1400" baseline="0" dirty="0"/>
              <a:t> you </a:t>
            </a:r>
            <a:r>
              <a:rPr lang="en-US" sz="1400" b="1" i="0" u="none" strike="noStrike" cap="none" dirty="0">
                <a:solidFill>
                  <a:schemeClr val="dk1"/>
                </a:solidFill>
                <a:effectLst/>
                <a:latin typeface="Arial"/>
                <a:ea typeface="Arial"/>
                <a:cs typeface="Arial"/>
                <a:sym typeface="Arial"/>
              </a:rPr>
              <a:t>[Insert name]</a:t>
            </a:r>
            <a:r>
              <a:rPr lang="en-US" sz="1400" baseline="0" dirty="0"/>
              <a:t>. I will continue on to the next part of </a:t>
            </a:r>
            <a:r>
              <a:rPr lang="en-US" sz="1400" b="1" i="0" u="none" strike="noStrike" cap="none" dirty="0">
                <a:solidFill>
                  <a:schemeClr val="dk1"/>
                </a:solidFill>
                <a:effectLst/>
                <a:latin typeface="Arial"/>
                <a:ea typeface="Arial"/>
                <a:cs typeface="Arial"/>
                <a:sym typeface="Arial"/>
              </a:rPr>
              <a:t>[Insert next subject]</a:t>
            </a:r>
            <a:r>
              <a:rPr lang="en-US" sz="1400" baseline="0" dirty="0"/>
              <a:t>.</a:t>
            </a:r>
            <a:endParaRPr lang="en-US" sz="1400" dirty="0"/>
          </a:p>
          <a:p>
            <a:pPr marL="0" marR="0" lvl="0" indent="0" algn="l" rtl="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rtl="0">
              <a:lnSpc>
                <a:spcPct val="100000"/>
              </a:lnSpc>
              <a:spcBef>
                <a:spcPts val="0"/>
              </a:spcBef>
              <a:spcAft>
                <a:spcPts val="0"/>
              </a:spcAft>
              <a:buClr>
                <a:srgbClr val="000000"/>
              </a:buClr>
              <a:buSzPts val="1400"/>
              <a:buFont typeface="Arial"/>
              <a:buNone/>
            </a:pPr>
            <a:endParaRPr lang="en-US" sz="1400" b="1" dirty="0">
              <a:solidFill>
                <a:srgbClr val="2D2E2D"/>
              </a:solidFill>
            </a:endParaRPr>
          </a:p>
          <a:p>
            <a:pPr marL="0" marR="0" lvl="0" indent="0" algn="l" rtl="0">
              <a:lnSpc>
                <a:spcPct val="100000"/>
              </a:lnSpc>
              <a:spcBef>
                <a:spcPts val="0"/>
              </a:spcBef>
              <a:spcAft>
                <a:spcPts val="0"/>
              </a:spcAft>
              <a:buClr>
                <a:srgbClr val="000000"/>
              </a:buClr>
              <a:buSzPts val="1400"/>
              <a:buFont typeface="Arial"/>
              <a:buNone/>
            </a:pPr>
            <a:r>
              <a:rPr lang="en-US" sz="1400" b="1" dirty="0">
                <a:solidFill>
                  <a:srgbClr val="2D2E2D"/>
                </a:solidFill>
              </a:rPr>
              <a:t>[NEXT 0x – key statement for animation] </a:t>
            </a:r>
          </a:p>
          <a:p>
            <a:pPr marL="0" marR="0" lvl="0" indent="0" algn="l" rtl="0">
              <a:lnSpc>
                <a:spcPct val="100000"/>
              </a:lnSpc>
              <a:spcBef>
                <a:spcPts val="0"/>
              </a:spcBef>
              <a:spcAft>
                <a:spcPts val="0"/>
              </a:spcAft>
              <a:buClr>
                <a:srgbClr val="000000"/>
              </a:buClr>
              <a:buSzPts val="1400"/>
              <a:buFont typeface="Arial"/>
              <a:buNone/>
            </a:pPr>
            <a:r>
              <a:rPr lang="en-US" sz="1400" dirty="0">
                <a:solidFill>
                  <a:srgbClr val="2D2E2D"/>
                </a:solidFill>
              </a:rPr>
              <a:t>[Speaker’s talking points on the current slide item]</a:t>
            </a:r>
          </a:p>
          <a:p>
            <a:pPr marL="0" marR="0" lvl="0" indent="0" algn="l" rtl="0">
              <a:lnSpc>
                <a:spcPct val="100000"/>
              </a:lnSpc>
              <a:spcBef>
                <a:spcPts val="0"/>
              </a:spcBef>
              <a:spcAft>
                <a:spcPts val="0"/>
              </a:spcAft>
              <a:buClr>
                <a:srgbClr val="000000"/>
              </a:buClr>
              <a:buSzPts val="1400"/>
              <a:buFont typeface="Arial"/>
              <a:buNone/>
            </a:pPr>
            <a:endParaRPr lang="en-US" sz="14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rtl="0">
              <a:lnSpc>
                <a:spcPct val="100000"/>
              </a:lnSpc>
              <a:spcBef>
                <a:spcPts val="0"/>
              </a:spcBef>
              <a:spcAft>
                <a:spcPts val="0"/>
              </a:spcAft>
              <a:buClr>
                <a:srgbClr val="000000"/>
              </a:buClr>
              <a:buSzPts val="1400"/>
              <a:buFont typeface="Arial"/>
              <a:buNone/>
            </a:pPr>
            <a:r>
              <a:rPr lang="en-US" sz="1400" b="1" dirty="0">
                <a:solidFill>
                  <a:srgbClr val="2D2E2D"/>
                </a:solidFill>
              </a:rPr>
              <a:t>[Next speak handoff statement]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Now I shall</a:t>
            </a:r>
            <a:r>
              <a:rPr lang="en-US" sz="1400" baseline="0" dirty="0"/>
              <a:t> hand off to </a:t>
            </a:r>
            <a:r>
              <a:rPr lang="en-US" sz="1400" b="1" i="0" u="none" strike="noStrike" cap="none" dirty="0">
                <a:solidFill>
                  <a:schemeClr val="dk1"/>
                </a:solidFill>
                <a:effectLst/>
                <a:latin typeface="Arial"/>
                <a:ea typeface="Arial"/>
                <a:cs typeface="Arial"/>
                <a:sym typeface="Arial"/>
              </a:rPr>
              <a:t>[Insert name]</a:t>
            </a:r>
            <a:endParaRPr lang="en-US" sz="1400" b="1" baseline="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Arial"/>
                <a:ea typeface="Arial"/>
                <a:cs typeface="Arial"/>
                <a:sym typeface="Arial"/>
              </a:rPr>
              <a:t>[NEXT SLIDE] </a:t>
            </a:r>
            <a:endParaRPr lang="en-US" sz="1400" dirty="0"/>
          </a:p>
          <a:p>
            <a:pPr marL="0" lvl="0" indent="0" algn="l" rtl="0">
              <a:lnSpc>
                <a:spcPct val="100000"/>
              </a:lnSpc>
              <a:spcBef>
                <a:spcPts val="0"/>
              </a:spcBef>
              <a:spcAft>
                <a:spcPts val="0"/>
              </a:spcAft>
              <a:buSzPts val="1400"/>
              <a:buNone/>
            </a:pPr>
            <a:endParaRPr lang="en-US" sz="1400" dirty="0"/>
          </a:p>
          <a:p>
            <a:pPr marL="0" marR="0" lvl="0" indent="0" algn="l" rtl="0">
              <a:lnSpc>
                <a:spcPct val="100000"/>
              </a:lnSpc>
              <a:spcBef>
                <a:spcPts val="0"/>
              </a:spcBef>
              <a:spcAft>
                <a:spcPts val="0"/>
              </a:spcAft>
              <a:buClr>
                <a:srgbClr val="000000"/>
              </a:buClr>
              <a:buSzPts val="1400"/>
              <a:buFont typeface="Arial"/>
              <a:buNone/>
            </a:pPr>
            <a:endParaRPr lang="en-US" sz="1400"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11</a:t>
            </a:fld>
            <a:endParaRPr lang="ko-KR" altLang="en-US"/>
          </a:p>
        </p:txBody>
      </p:sp>
    </p:spTree>
    <p:extLst>
      <p:ext uri="{BB962C8B-B14F-4D97-AF65-F5344CB8AC3E}">
        <p14:creationId xmlns:p14="http://schemas.microsoft.com/office/powerpoint/2010/main" val="4922537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lnSpc>
                <a:spcPct val="100000"/>
              </a:lnSpc>
              <a:spcBef>
                <a:spcPts val="0"/>
              </a:spcBef>
              <a:spcAft>
                <a:spcPts val="0"/>
              </a:spcAft>
              <a:buSzPts val="1400"/>
              <a:buNone/>
            </a:pPr>
            <a:r>
              <a:rPr lang="en-US" dirty="0"/>
              <a:t>This concludes</a:t>
            </a:r>
            <a:r>
              <a:rPr lang="en-US" baseline="0" dirty="0"/>
              <a:t> our interim progress presentation. </a:t>
            </a:r>
          </a:p>
          <a:p>
            <a:pPr marL="0" lvl="0" indent="0" algn="l" rtl="0">
              <a:lnSpc>
                <a:spcPct val="100000"/>
              </a:lnSpc>
              <a:spcBef>
                <a:spcPts val="0"/>
              </a:spcBef>
              <a:spcAft>
                <a:spcPts val="0"/>
              </a:spcAft>
              <a:buSzPts val="1400"/>
              <a:buNone/>
            </a:pPr>
            <a:endParaRPr lang="en-US" baseline="0" dirty="0"/>
          </a:p>
          <a:p>
            <a:pPr marL="0" lvl="0" indent="0" algn="l" rtl="0">
              <a:lnSpc>
                <a:spcPct val="100000"/>
              </a:lnSpc>
              <a:spcBef>
                <a:spcPts val="0"/>
              </a:spcBef>
              <a:spcAft>
                <a:spcPts val="0"/>
              </a:spcAft>
              <a:buSzPts val="1400"/>
              <a:buNone/>
            </a:pPr>
            <a:r>
              <a:rPr lang="en-US" baseline="0" dirty="0"/>
              <a:t>Are there any questions? </a:t>
            </a:r>
            <a:endParaRPr lang="en-US" dirty="0"/>
          </a:p>
          <a:p>
            <a:r>
              <a:rPr lang="en-CA" dirty="0"/>
              <a:t>Are there any ideas or suggestions?</a:t>
            </a: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12</a:t>
            </a:fld>
            <a:endParaRPr lang="ko-KR" altLang="en-US"/>
          </a:p>
        </p:txBody>
      </p:sp>
    </p:spTree>
    <p:extLst>
      <p:ext uri="{BB962C8B-B14F-4D97-AF65-F5344CB8AC3E}">
        <p14:creationId xmlns:p14="http://schemas.microsoft.com/office/powerpoint/2010/main" val="1900143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fontScale="92500" lnSpcReduction="10000"/>
          </a:bodyPr>
          <a:lstStyle/>
          <a:p>
            <a:pPr marL="0" marR="0" lvl="0" indent="0" algn="l" rtl="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228600" algn="l" defTabSz="914400" rtl="0" eaLnBrk="1" fontAlgn="auto" latinLnBrk="0" hangingPunct="1">
              <a:lnSpc>
                <a:spcPct val="107000"/>
              </a:lnSpc>
              <a:spcBef>
                <a:spcPts val="0"/>
              </a:spcBef>
              <a:spcAft>
                <a:spcPts val="0"/>
              </a:spcAft>
              <a:buClr>
                <a:srgbClr val="000000"/>
              </a:buClr>
              <a:buSzPts val="1400"/>
              <a:buFont typeface="Arial"/>
              <a:buNone/>
              <a:tabLst/>
              <a:defRPr/>
            </a:pPr>
            <a:r>
              <a:rPr lang="en-US" sz="1400" b="1" dirty="0">
                <a:solidFill>
                  <a:srgbClr val="2D2E2D"/>
                </a:solidFill>
              </a:rPr>
              <a:t>[NEXT 01 – Raptors] </a:t>
            </a:r>
          </a:p>
          <a:p>
            <a:pPr marL="0" marR="0">
              <a:lnSpc>
                <a:spcPct val="107000"/>
              </a:lnSpc>
              <a:spcBef>
                <a:spcPts val="0"/>
              </a:spcBef>
              <a:spcAft>
                <a:spcPts val="0"/>
              </a:spcAft>
            </a:pPr>
            <a:r>
              <a:rPr lang="en-US" sz="1400" dirty="0">
                <a:effectLst/>
                <a:latin typeface="Arial" panose="020B0604020202020204" pitchFamily="34" charset="0"/>
                <a:ea typeface="Times New Roman" panose="02020603050405020304" pitchFamily="18" charset="0"/>
                <a:cs typeface="Times New Roman" panose="02020603050405020304" pitchFamily="18" charset="0"/>
              </a:rPr>
              <a:t>The Toronto Raptors are an NBA championship team with a $2.5 billion market capitalization. Key players added in 2019 contributed to critical wins during the season and championship playoff run. The team has been in decline since being crowned 2019 NBA champions.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400" dirty="0">
                <a:effectLst/>
                <a:latin typeface="Arial" panose="020B0604020202020204" pitchFamily="34" charset="0"/>
                <a:ea typeface="Times New Roman" panose="02020603050405020304" pitchFamily="18" charset="0"/>
                <a:cs typeface="Times New Roman" panose="02020603050405020304" pitchFamily="18" charset="0"/>
              </a:rPr>
              <a:t> </a:t>
            </a:r>
          </a:p>
          <a:p>
            <a:pPr marL="0" marR="0" lvl="0" indent="-228600" algn="l" defTabSz="914400" rtl="0" eaLnBrk="1" fontAlgn="auto" latinLnBrk="0" hangingPunct="1">
              <a:lnSpc>
                <a:spcPct val="107000"/>
              </a:lnSpc>
              <a:spcBef>
                <a:spcPts val="0"/>
              </a:spcBef>
              <a:spcAft>
                <a:spcPts val="0"/>
              </a:spcAft>
              <a:buClr>
                <a:srgbClr val="000000"/>
              </a:buClr>
              <a:buSzPts val="1400"/>
              <a:buFont typeface="Arial"/>
              <a:buNone/>
              <a:tabLst/>
              <a:defRPr/>
            </a:pPr>
            <a:r>
              <a:rPr lang="en-US" sz="1400" b="1" dirty="0">
                <a:solidFill>
                  <a:srgbClr val="2D2E2D"/>
                </a:solidFill>
              </a:rPr>
              <a:t>[NEXT 02 – GM] </a:t>
            </a:r>
          </a:p>
          <a:p>
            <a:pPr marL="0" marR="0">
              <a:lnSpc>
                <a:spcPct val="107000"/>
              </a:lnSpc>
              <a:spcBef>
                <a:spcPts val="0"/>
              </a:spcBef>
              <a:spcAft>
                <a:spcPts val="0"/>
              </a:spcAft>
            </a:pPr>
            <a:r>
              <a:rPr lang="en-US" sz="1400" dirty="0">
                <a:effectLst/>
                <a:latin typeface="Arial" panose="020B0604020202020204" pitchFamily="34" charset="0"/>
                <a:ea typeface="Times New Roman" panose="02020603050405020304" pitchFamily="18" charset="0"/>
                <a:cs typeface="Times New Roman" panose="02020603050405020304" pitchFamily="18" charset="0"/>
              </a:rPr>
              <a:t>The team’s General Manager (GM) and owners are seeking recommendations on improving the team’s chances at another championship run while preserving the team’s long-term future. The recommendations will be in the form of marginal/minor improvements to the player roster. The stakeholders intend to either maintain or improve on the number of wins during the regular season and more importantly during the playoffs. </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400" dirty="0">
                <a:effectLst/>
                <a:latin typeface="Arial" panose="020B0604020202020204" pitchFamily="34" charset="0"/>
                <a:ea typeface="Times New Roman" panose="02020603050405020304" pitchFamily="18" charset="0"/>
                <a:cs typeface="Times New Roman" panose="02020603050405020304" pitchFamily="18" charset="0"/>
              </a:rPr>
              <a:t> </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400" dirty="0">
                <a:effectLst/>
                <a:latin typeface="Arial" panose="020B0604020202020204" pitchFamily="34" charset="0"/>
                <a:ea typeface="Times New Roman" panose="02020603050405020304" pitchFamily="18" charset="0"/>
                <a:cs typeface="Times New Roman" panose="02020603050405020304" pitchFamily="18" charset="0"/>
              </a:rPr>
              <a:t>The organization wants to retain a public interest in the team while improving the team’s performance without rebuilding the entire team. A spot in the NBA finals while maintaining the number of regular-season wins would be ideal. </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rtl="0">
              <a:lnSpc>
                <a:spcPct val="100000"/>
              </a:lnSpc>
              <a:spcBef>
                <a:spcPts val="0"/>
              </a:spcBef>
              <a:spcAft>
                <a:spcPts val="0"/>
              </a:spcAft>
              <a:buClr>
                <a:srgbClr val="000000"/>
              </a:buClr>
              <a:buSzPts val="1400"/>
              <a:buFont typeface="Arial"/>
              <a:buNone/>
            </a:pPr>
            <a:endParaRPr lang="en-US" sz="1400" b="1" dirty="0">
              <a:solidFill>
                <a:srgbClr val="2D2E2D"/>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Arial"/>
                <a:ea typeface="Arial"/>
                <a:cs typeface="Arial"/>
                <a:sym typeface="Arial"/>
              </a:rPr>
              <a:t>[NEXT SLIDE] </a:t>
            </a:r>
            <a:endParaRPr lang="en-US" dirty="0"/>
          </a:p>
          <a:p>
            <a:pPr marL="0" lvl="0" indent="0" algn="l" rtl="0">
              <a:lnSpc>
                <a:spcPct val="100000"/>
              </a:lnSpc>
              <a:spcBef>
                <a:spcPts val="0"/>
              </a:spcBef>
              <a:spcAft>
                <a:spcPts val="0"/>
              </a:spcAft>
              <a:buSzPts val="1400"/>
              <a:buNone/>
            </a:pPr>
            <a:endParaRPr lang="en-US" dirty="0"/>
          </a:p>
          <a:p>
            <a:endParaRPr lang="ko-KR" altLang="en-US" dirty="0"/>
          </a:p>
        </p:txBody>
      </p:sp>
      <p:sp>
        <p:nvSpPr>
          <p:cNvPr id="4" name="슬라이드 번호 개체 틀 3"/>
          <p:cNvSpPr>
            <a:spLocks noGrp="1"/>
          </p:cNvSpPr>
          <p:nvPr>
            <p:ph type="sldNum" sz="quarter" idx="10"/>
          </p:nvPr>
        </p:nvSpPr>
        <p:spPr/>
        <p:txBody>
          <a:bodyPr/>
          <a:lstStyle/>
          <a:p>
            <a:fld id="{A5504B90-27FD-422C-8CC6-2AADAD122D08}" type="slidenum">
              <a:rPr lang="ko-KR" altLang="en-US" smtClean="0"/>
              <a:pPr/>
              <a:t>2</a:t>
            </a:fld>
            <a:endParaRPr lang="ko-KR" altLang="en-US"/>
          </a:p>
        </p:txBody>
      </p:sp>
    </p:spTree>
    <p:extLst>
      <p:ext uri="{BB962C8B-B14F-4D97-AF65-F5344CB8AC3E}">
        <p14:creationId xmlns:p14="http://schemas.microsoft.com/office/powerpoint/2010/main" val="4578420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pPr marL="0" marR="0">
              <a:spcBef>
                <a:spcPts val="0"/>
              </a:spcBef>
              <a:spcAft>
                <a:spcPts val="0"/>
              </a:spcAft>
            </a:pPr>
            <a:r>
              <a:rPr lang="en-US" sz="1400" dirty="0">
                <a:effectLst/>
                <a:latin typeface="Arial" panose="020B0604020202020204" pitchFamily="34" charset="0"/>
                <a:ea typeface="Calibri" panose="020F0502020204030204" pitchFamily="34" charset="0"/>
                <a:cs typeface="Times New Roman" panose="02020603050405020304" pitchFamily="18" charset="0"/>
              </a:rPr>
              <a:t>To attain the requirements outlined by the management, we are looking to determine what features affect team wins/losses and predict how this can be improved/reduced through changes in the team’s roster. </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400" dirty="0">
                <a:effectLst/>
                <a:latin typeface="Arial" panose="020B0604020202020204" pitchFamily="34" charset="0"/>
                <a:ea typeface="Calibri" panose="020F0502020204030204" pitchFamily="34" charset="0"/>
                <a:cs typeface="Times New Roman" panose="02020603050405020304" pitchFamily="18" charset="0"/>
              </a:rPr>
              <a:t> </a:t>
            </a:r>
          </a:p>
          <a:p>
            <a:pPr marL="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01 – Primary Objective] </a:t>
            </a:r>
          </a:p>
          <a:p>
            <a:pPr marL="0" marR="0">
              <a:lnSpc>
                <a:spcPct val="107000"/>
              </a:lnSpc>
              <a:spcBef>
                <a:spcPts val="0"/>
              </a:spcBef>
              <a:spcAft>
                <a:spcPts val="0"/>
              </a:spcAft>
            </a:pPr>
            <a:r>
              <a:rPr lang="en-US" sz="1400" dirty="0">
                <a:effectLst/>
                <a:latin typeface="Arial" panose="020B0604020202020204" pitchFamily="34" charset="0"/>
                <a:ea typeface="Calibri" panose="020F0502020204030204" pitchFamily="34" charset="0"/>
                <a:cs typeface="Times New Roman" panose="02020603050405020304" pitchFamily="18" charset="0"/>
              </a:rPr>
              <a:t>The primary objective of this analysis is to determine which features are important to the Toronto Raptors team to produce more wins in the regular season and the playoffs. </a:t>
            </a:r>
            <a:br>
              <a:rPr lang="en-US" sz="1400" dirty="0">
                <a:effectLst/>
                <a:latin typeface="Calibri" panose="020F0502020204030204" pitchFamily="34" charset="0"/>
                <a:ea typeface="Calibri" panose="020F0502020204030204" pitchFamily="34" charset="0"/>
                <a:cs typeface="Times New Roman" panose="02020603050405020304" pitchFamily="18" charset="0"/>
              </a:rPr>
            </a:b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228600" algn="l" defTabSz="914400" rtl="0" eaLnBrk="1" fontAlgn="auto" latinLnBrk="0" hangingPunct="1">
              <a:lnSpc>
                <a:spcPct val="107000"/>
              </a:lnSpc>
              <a:spcBef>
                <a:spcPts val="0"/>
              </a:spcBef>
              <a:spcAft>
                <a:spcPts val="0"/>
              </a:spcAft>
              <a:buClr>
                <a:srgbClr val="000000"/>
              </a:buClr>
              <a:buSzPts val="1400"/>
              <a:buFont typeface="Arial"/>
              <a:buNone/>
              <a:tabLst/>
              <a:defRPr/>
            </a:pPr>
            <a:r>
              <a:rPr lang="en-US" sz="1400" b="1" dirty="0">
                <a:solidFill>
                  <a:srgbClr val="2D2E2D"/>
                </a:solidFill>
              </a:rPr>
              <a:t>[NEXT 02 - Secondary Objective] </a:t>
            </a:r>
          </a:p>
          <a:p>
            <a:pPr marL="0" marR="0">
              <a:lnSpc>
                <a:spcPct val="107000"/>
              </a:lnSpc>
              <a:spcBef>
                <a:spcPts val="0"/>
              </a:spcBef>
              <a:spcAft>
                <a:spcPts val="0"/>
              </a:spcAft>
            </a:pPr>
            <a:r>
              <a:rPr lang="en-US" sz="1400" dirty="0">
                <a:effectLst/>
                <a:latin typeface="Arial" panose="020B0604020202020204" pitchFamily="34" charset="0"/>
                <a:ea typeface="Calibri" panose="020F0502020204030204" pitchFamily="34" charset="0"/>
                <a:cs typeface="Times New Roman" panose="02020603050405020304" pitchFamily="18" charset="0"/>
              </a:rPr>
              <a:t>The secondary objective is to review team players’ performance-to-cost effectiveness. </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endParaRPr lang="en-US" sz="1400" dirty="0">
              <a:effectLst/>
              <a:latin typeface="Arial" panose="020B0604020202020204" pitchFamily="34" charset="0"/>
              <a:ea typeface="Calibri" panose="020F0502020204030204" pitchFamily="34" charset="0"/>
              <a:cs typeface="Times New Roman" panose="02020603050405020304" pitchFamily="18" charset="0"/>
            </a:endParaRPr>
          </a:p>
          <a:p>
            <a:pPr marL="0" marR="0" lvl="0" indent="-228600" algn="l" defTabSz="914400" rtl="0" eaLnBrk="1" fontAlgn="auto" latinLnBrk="0" hangingPunct="1">
              <a:lnSpc>
                <a:spcPct val="107000"/>
              </a:lnSpc>
              <a:spcBef>
                <a:spcPts val="0"/>
              </a:spcBef>
              <a:spcAft>
                <a:spcPts val="0"/>
              </a:spcAft>
              <a:buClr>
                <a:srgbClr val="000000"/>
              </a:buClr>
              <a:buSzPts val="1400"/>
              <a:buFont typeface="Arial"/>
              <a:buNone/>
              <a:tabLst/>
              <a:defRPr/>
            </a:pPr>
            <a:r>
              <a:rPr lang="en-US" sz="1400" b="1" dirty="0">
                <a:solidFill>
                  <a:srgbClr val="2D2E2D"/>
                </a:solidFill>
              </a:rPr>
              <a:t>[NEXT 03 – Data scop] </a:t>
            </a:r>
          </a:p>
          <a:p>
            <a:pPr marL="0" marR="0">
              <a:lnSpc>
                <a:spcPct val="107000"/>
              </a:lnSpc>
              <a:spcBef>
                <a:spcPts val="0"/>
              </a:spcBef>
              <a:spcAft>
                <a:spcPts val="0"/>
              </a:spcAft>
            </a:pPr>
            <a:r>
              <a:rPr lang="en-US" sz="1400" dirty="0">
                <a:effectLst/>
                <a:latin typeface="Arial" panose="020B0604020202020204" pitchFamily="34" charset="0"/>
                <a:ea typeface="Calibri" panose="020F0502020204030204" pitchFamily="34" charset="0"/>
                <a:cs typeface="Times New Roman" panose="02020603050405020304" pitchFamily="18" charset="0"/>
              </a:rPr>
              <a:t>The scope of this analysis will be to focus on the historical player data from 2005 to 2020 as this closely represent the players of the current era. The performance baseline of the team and players will be established using the data for The Toronto Raptors 2019-2020 season. These statistics will be used to indicate performance features for the team and the individual players. </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rtl="0">
              <a:lnSpc>
                <a:spcPct val="100000"/>
              </a:lnSpc>
              <a:spcBef>
                <a:spcPts val="0"/>
              </a:spcBef>
              <a:spcAft>
                <a:spcPts val="0"/>
              </a:spcAft>
              <a:buClr>
                <a:srgbClr val="000000"/>
              </a:buClr>
              <a:buSzPts val="1400"/>
              <a:buFont typeface="Arial"/>
              <a:buNone/>
            </a:pPr>
            <a:endParaRPr lang="en-US" sz="105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lang="en-US" sz="1050" dirty="0">
              <a:solidFill>
                <a:srgbClr val="2D2E2D"/>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050" b="1" i="0" u="none" strike="noStrike" cap="none" dirty="0">
                <a:solidFill>
                  <a:schemeClr val="dk1"/>
                </a:solidFill>
                <a:latin typeface="Arial"/>
                <a:ea typeface="Arial"/>
                <a:cs typeface="Arial"/>
                <a:sym typeface="Arial"/>
              </a:rPr>
              <a:t>[NEXT SLIDE] </a:t>
            </a:r>
            <a:endParaRPr lang="en-US" dirty="0"/>
          </a:p>
          <a:p>
            <a:pPr marL="0" lvl="0" indent="0" algn="l" rtl="0">
              <a:lnSpc>
                <a:spcPct val="100000"/>
              </a:lnSpc>
              <a:spcBef>
                <a:spcPts val="0"/>
              </a:spcBef>
              <a:spcAft>
                <a:spcPts val="0"/>
              </a:spcAft>
              <a:buSzPts val="1400"/>
              <a:buNone/>
            </a:pPr>
            <a:endParaRPr lang="en-US" dirty="0"/>
          </a:p>
          <a:p>
            <a:endParaRPr lang="en-CA"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3</a:t>
            </a:fld>
            <a:endParaRPr lang="ko-KR" altLang="en-US"/>
          </a:p>
        </p:txBody>
      </p:sp>
    </p:spTree>
    <p:extLst>
      <p:ext uri="{BB962C8B-B14F-4D97-AF65-F5344CB8AC3E}">
        <p14:creationId xmlns:p14="http://schemas.microsoft.com/office/powerpoint/2010/main" val="14114228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effectLst/>
                <a:latin typeface="Arial" panose="020B0604020202020204" pitchFamily="34" charset="0"/>
                <a:ea typeface="Calibri" panose="020F0502020204030204" pitchFamily="34" charset="0"/>
                <a:cs typeface="Times New Roman" panose="02020603050405020304" pitchFamily="18" charset="0"/>
              </a:rPr>
              <a:t>The data for this analysis is hosted by </a:t>
            </a:r>
            <a:r>
              <a:rPr lang="en-US" sz="1400" u="sng" dirty="0">
                <a:solidFill>
                  <a:srgbClr val="0563C1"/>
                </a:solidFill>
                <a:effectLst/>
                <a:latin typeface="Arial" panose="020B0604020202020204" pitchFamily="34" charset="0"/>
                <a:ea typeface="Calibri" panose="020F0502020204030204" pitchFamily="34" charset="0"/>
                <a:cs typeface="Times New Roman" panose="02020603050405020304" pitchFamily="18" charset="0"/>
                <a:hlinkClick r:id="rId3"/>
              </a:rPr>
              <a:t>nba.com</a:t>
            </a:r>
            <a:r>
              <a:rPr lang="en-US" sz="1400" dirty="0">
                <a:effectLst/>
                <a:latin typeface="Arial" panose="020B0604020202020204" pitchFamily="34" charset="0"/>
                <a:ea typeface="Calibri" panose="020F0502020204030204" pitchFamily="34" charset="0"/>
                <a:cs typeface="Times New Roman" panose="02020603050405020304" pitchFamily="18" charset="0"/>
              </a:rPr>
              <a:t>; It is made available via webservices through </a:t>
            </a:r>
            <a:r>
              <a:rPr lang="en-US" sz="1400" u="sng" dirty="0">
                <a:solidFill>
                  <a:srgbClr val="0563C1"/>
                </a:solidFill>
                <a:effectLst/>
                <a:latin typeface="Arial" panose="020B0604020202020204" pitchFamily="34" charset="0"/>
                <a:ea typeface="Calibri" panose="020F0502020204030204" pitchFamily="34" charset="0"/>
                <a:cs typeface="Times New Roman" panose="02020603050405020304" pitchFamily="18" charset="0"/>
                <a:hlinkClick r:id="rId4"/>
              </a:rPr>
              <a:t>stats.nba.com</a:t>
            </a:r>
            <a:r>
              <a:rPr lang="en-US" sz="1400" dirty="0">
                <a:effectLst/>
                <a:latin typeface="Arial" panose="020B0604020202020204" pitchFamily="34" charset="0"/>
                <a:ea typeface="Calibri" panose="020F0502020204030204" pitchFamily="34" charset="0"/>
                <a:cs typeface="Times New Roman" panose="02020603050405020304" pitchFamily="18" charset="0"/>
              </a:rPr>
              <a:t>.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400" dirty="0">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400" dirty="0">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01 – API]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err="1">
                <a:effectLst/>
                <a:latin typeface="Arial" panose="020B0604020202020204" pitchFamily="34" charset="0"/>
                <a:ea typeface="Calibri" panose="020F0502020204030204" pitchFamily="34" charset="0"/>
                <a:cs typeface="Times New Roman" panose="02020603050405020304" pitchFamily="18" charset="0"/>
              </a:rPr>
              <a:t>nba_api</a:t>
            </a:r>
            <a:r>
              <a:rPr lang="en-US" sz="1400" dirty="0">
                <a:effectLst/>
                <a:latin typeface="Arial" panose="020B0604020202020204" pitchFamily="34" charset="0"/>
                <a:ea typeface="Calibri" panose="020F0502020204030204" pitchFamily="34" charset="0"/>
                <a:cs typeface="Times New Roman" panose="02020603050405020304" pitchFamily="18" charset="0"/>
              </a:rPr>
              <a:t> is an open access API client library for Python developed by </a:t>
            </a:r>
            <a:r>
              <a:rPr lang="en-US" sz="1400" dirty="0" err="1">
                <a:effectLst/>
                <a:latin typeface="Arial" panose="020B0604020202020204" pitchFamily="34" charset="0"/>
                <a:ea typeface="Calibri" panose="020F0502020204030204" pitchFamily="34" charset="0"/>
                <a:cs typeface="Times New Roman" panose="02020603050405020304" pitchFamily="18" charset="0"/>
              </a:rPr>
              <a:t>Swar</a:t>
            </a:r>
            <a:r>
              <a:rPr lang="en-US" sz="1400" dirty="0">
                <a:effectLst/>
                <a:latin typeface="Arial" panose="020B0604020202020204" pitchFamily="34" charset="0"/>
                <a:ea typeface="Calibri" panose="020F0502020204030204" pitchFamily="34" charset="0"/>
                <a:cs typeface="Times New Roman" panose="02020603050405020304" pitchFamily="18" charset="0"/>
              </a:rPr>
              <a:t> Patel. There are more than 250 endpoints (the method to request information through the API) available.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400" dirty="0">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02 – Player stats table]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effectLst/>
                <a:latin typeface="Arial" panose="020B0604020202020204" pitchFamily="34" charset="0"/>
                <a:ea typeface="Calibri" panose="020F0502020204030204" pitchFamily="34" charset="0"/>
                <a:cs typeface="Times New Roman" panose="02020603050405020304" pitchFamily="18" charset="0"/>
              </a:rPr>
              <a:t>We use </a:t>
            </a:r>
            <a:r>
              <a:rPr lang="en-US" sz="1400" dirty="0" err="1">
                <a:effectLst/>
                <a:latin typeface="Arial" panose="020B0604020202020204" pitchFamily="34" charset="0"/>
                <a:ea typeface="Calibri" panose="020F0502020204030204" pitchFamily="34" charset="0"/>
                <a:cs typeface="Times New Roman" panose="02020603050405020304" pitchFamily="18" charset="0"/>
              </a:rPr>
              <a:t>playergamelogs</a:t>
            </a:r>
            <a:r>
              <a:rPr lang="en-US" sz="1400" dirty="0">
                <a:effectLst/>
                <a:latin typeface="Arial" panose="020B0604020202020204" pitchFamily="34" charset="0"/>
                <a:ea typeface="Calibri" panose="020F0502020204030204" pitchFamily="34" charset="0"/>
                <a:cs typeface="Times New Roman" panose="02020603050405020304" pitchFamily="18" charset="0"/>
              </a:rPr>
              <a:t> to pull out player statistics by game as see in the table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rtl="0">
              <a:lnSpc>
                <a:spcPct val="100000"/>
              </a:lnSpc>
              <a:spcBef>
                <a:spcPts val="0"/>
              </a:spcBef>
              <a:spcAft>
                <a:spcPts val="0"/>
              </a:spcAft>
              <a:buClr>
                <a:srgbClr val="000000"/>
              </a:buClr>
              <a:buSzPts val="1400"/>
              <a:buFont typeface="Arial"/>
              <a:buNone/>
            </a:pPr>
            <a:endParaRPr lang="en-US" sz="1050" dirty="0">
              <a:solidFill>
                <a:srgbClr val="2D2E2D"/>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050" b="1" dirty="0">
                <a:solidFill>
                  <a:srgbClr val="2D2E2D"/>
                </a:solidFill>
              </a:rPr>
              <a:t>[NEXT 03 – Player salaries]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050" b="0" dirty="0">
                <a:solidFill>
                  <a:srgbClr val="2D2E2D"/>
                </a:solidFill>
              </a:rPr>
              <a:t>We pulled player salary data from various sites and</a:t>
            </a:r>
          </a:p>
          <a:p>
            <a:pPr marL="0" marR="0" lvl="0" indent="0" algn="l" rtl="0">
              <a:lnSpc>
                <a:spcPct val="100000"/>
              </a:lnSpc>
              <a:spcBef>
                <a:spcPts val="0"/>
              </a:spcBef>
              <a:spcAft>
                <a:spcPts val="0"/>
              </a:spcAft>
              <a:buClr>
                <a:srgbClr val="000000"/>
              </a:buClr>
              <a:buSzPts val="1400"/>
              <a:buFont typeface="Arial"/>
              <a:buNone/>
            </a:pPr>
            <a:endParaRPr lang="en-US" sz="1050" b="0" i="0" u="none" strike="noStrike" cap="none" dirty="0">
              <a:solidFill>
                <a:schemeClr val="dk1"/>
              </a:solidFill>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050" b="1" dirty="0">
                <a:solidFill>
                  <a:srgbClr val="2D2E2D"/>
                </a:solidFill>
              </a:rPr>
              <a:t>[NEXT 04 – Player salaries table] </a:t>
            </a:r>
          </a:p>
          <a:p>
            <a:pPr marL="0" marR="0" lvl="0" indent="0" algn="l" rtl="0">
              <a:lnSpc>
                <a:spcPct val="100000"/>
              </a:lnSpc>
              <a:spcBef>
                <a:spcPts val="0"/>
              </a:spcBef>
              <a:spcAft>
                <a:spcPts val="0"/>
              </a:spcAft>
              <a:buClr>
                <a:srgbClr val="000000"/>
              </a:buClr>
              <a:buSzPts val="1400"/>
              <a:buFont typeface="Arial"/>
              <a:buNone/>
            </a:pPr>
            <a:r>
              <a:rPr lang="en-US" sz="1050" b="0" dirty="0">
                <a:solidFill>
                  <a:srgbClr val="2D2E2D"/>
                </a:solidFill>
              </a:rPr>
              <a:t>merged it together to produce a salary dataset. </a:t>
            </a:r>
            <a:endParaRPr lang="en-US" sz="105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lang="en-US" sz="1050" b="0" i="0" u="none" strike="noStrike" cap="none" dirty="0">
              <a:solidFill>
                <a:schemeClr val="dk1"/>
              </a:solidFill>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050" b="1" dirty="0">
                <a:solidFill>
                  <a:srgbClr val="2D2E2D"/>
                </a:solidFill>
              </a:rPr>
              <a:t>[NEXT 05 – Player salaries historical] </a:t>
            </a:r>
          </a:p>
          <a:p>
            <a:pPr marL="0" marR="0" lvl="0" indent="0" algn="l" rtl="0">
              <a:lnSpc>
                <a:spcPct val="100000"/>
              </a:lnSpc>
              <a:spcBef>
                <a:spcPts val="0"/>
              </a:spcBef>
              <a:spcAft>
                <a:spcPts val="0"/>
              </a:spcAft>
              <a:buClr>
                <a:srgbClr val="000000"/>
              </a:buClr>
              <a:buSzPts val="1400"/>
              <a:buFont typeface="Arial"/>
              <a:buNone/>
            </a:pPr>
            <a:r>
              <a:rPr lang="en-US" sz="1050" b="0" dirty="0">
                <a:solidFill>
                  <a:srgbClr val="2D2E2D"/>
                </a:solidFill>
              </a:rPr>
              <a:t>both historical contracts from ESPN and</a:t>
            </a:r>
          </a:p>
          <a:p>
            <a:pPr marL="0" marR="0" lvl="0" indent="0" algn="l" rtl="0">
              <a:lnSpc>
                <a:spcPct val="100000"/>
              </a:lnSpc>
              <a:spcBef>
                <a:spcPts val="0"/>
              </a:spcBef>
              <a:spcAft>
                <a:spcPts val="0"/>
              </a:spcAft>
              <a:buClr>
                <a:srgbClr val="000000"/>
              </a:buClr>
              <a:buSzPts val="1400"/>
              <a:buFont typeface="Arial"/>
              <a:buNone/>
            </a:pPr>
            <a:endParaRPr lang="en-US" sz="1050" b="0" dirty="0">
              <a:solidFill>
                <a:srgbClr val="2D2E2D"/>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050" b="1" dirty="0">
                <a:solidFill>
                  <a:srgbClr val="2D2E2D"/>
                </a:solidFill>
              </a:rPr>
              <a:t>[NEXT 06 – Player salaries current]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050" b="0" dirty="0">
                <a:solidFill>
                  <a:srgbClr val="2D2E2D"/>
                </a:solidFill>
              </a:rPr>
              <a:t>current contracts </a:t>
            </a:r>
            <a:endParaRPr lang="en-US" sz="1050" dirty="0">
              <a:solidFill>
                <a:srgbClr val="2D2E2D"/>
              </a:solidFill>
            </a:endParaRPr>
          </a:p>
          <a:p>
            <a:pPr marL="0" marR="0" lvl="0" indent="0" algn="l" rtl="0">
              <a:lnSpc>
                <a:spcPct val="100000"/>
              </a:lnSpc>
              <a:spcBef>
                <a:spcPts val="0"/>
              </a:spcBef>
              <a:spcAft>
                <a:spcPts val="0"/>
              </a:spcAft>
              <a:buClr>
                <a:srgbClr val="000000"/>
              </a:buClr>
              <a:buSzPts val="1400"/>
              <a:buFont typeface="Arial"/>
              <a:buNone/>
            </a:pPr>
            <a:endParaRPr lang="en-US" sz="1050" dirty="0">
              <a:solidFill>
                <a:srgbClr val="2D2E2D"/>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050" b="1" dirty="0">
                <a:solidFill>
                  <a:srgbClr val="2D2E2D"/>
                </a:solidFill>
              </a:rPr>
              <a:t>[Just pause for a couple of seconds] </a:t>
            </a:r>
          </a:p>
          <a:p>
            <a:pPr marL="0" marR="0" lvl="0" indent="0" algn="l" rtl="0">
              <a:lnSpc>
                <a:spcPct val="100000"/>
              </a:lnSpc>
              <a:spcBef>
                <a:spcPts val="0"/>
              </a:spcBef>
              <a:spcAft>
                <a:spcPts val="0"/>
              </a:spcAft>
              <a:buClr>
                <a:srgbClr val="000000"/>
              </a:buClr>
              <a:buSzPts val="1400"/>
              <a:buFont typeface="Arial"/>
              <a:buNone/>
            </a:pPr>
            <a:endParaRPr lang="en-US" sz="1050" dirty="0">
              <a:solidFill>
                <a:srgbClr val="2D2E2D"/>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050" b="1" i="0" u="none" strike="noStrike" cap="none" dirty="0">
                <a:solidFill>
                  <a:schemeClr val="dk1"/>
                </a:solidFill>
                <a:latin typeface="Arial"/>
                <a:ea typeface="Arial"/>
                <a:cs typeface="Arial"/>
                <a:sym typeface="Arial"/>
              </a:rPr>
              <a:t>[NEXT SLIDE] </a:t>
            </a:r>
            <a:endParaRPr lang="en-US" dirty="0"/>
          </a:p>
          <a:p>
            <a:pPr marL="0" lvl="0" indent="0" algn="l" rtl="0">
              <a:lnSpc>
                <a:spcPct val="100000"/>
              </a:lnSpc>
              <a:spcBef>
                <a:spcPts val="0"/>
              </a:spcBef>
              <a:spcAft>
                <a:spcPts val="0"/>
              </a:spcAft>
              <a:buSzPts val="1400"/>
              <a:buNone/>
            </a:pPr>
            <a:endParaRPr lang="en-US" dirty="0"/>
          </a:p>
          <a:p>
            <a:endParaRPr lang="en-CA"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4</a:t>
            </a:fld>
            <a:endParaRPr lang="ko-KR" altLang="en-US"/>
          </a:p>
        </p:txBody>
      </p:sp>
    </p:spTree>
    <p:extLst>
      <p:ext uri="{BB962C8B-B14F-4D97-AF65-F5344CB8AC3E}">
        <p14:creationId xmlns:p14="http://schemas.microsoft.com/office/powerpoint/2010/main" val="33997229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effectLst/>
                <a:latin typeface="Arial" panose="020B0604020202020204" pitchFamily="34" charset="0"/>
                <a:ea typeface="Calibri" panose="020F0502020204030204" pitchFamily="34" charset="0"/>
                <a:cs typeface="Times New Roman" panose="02020603050405020304" pitchFamily="18" charset="0"/>
              </a:rPr>
              <a:t>The overall implementation will be in 5 phases with a deliverable provided at the end of each phase. Completion of the final report is targeted for Apr 15</a:t>
            </a:r>
            <a:r>
              <a:rPr lang="en-US" sz="1400" baseline="30000" dirty="0">
                <a:effectLst/>
                <a:latin typeface="Arial" panose="020B0604020202020204" pitchFamily="34" charset="0"/>
                <a:ea typeface="Calibri" panose="020F0502020204030204" pitchFamily="34" charset="0"/>
                <a:cs typeface="Times New Roman" panose="02020603050405020304" pitchFamily="18" charset="0"/>
              </a:rPr>
              <a:t>th</a:t>
            </a:r>
            <a:r>
              <a:rPr lang="en-US" sz="1400" dirty="0">
                <a:effectLst/>
                <a:latin typeface="Arial" panose="020B0604020202020204" pitchFamily="34" charset="0"/>
                <a:ea typeface="Calibri" panose="020F0502020204030204" pitchFamily="34" charset="0"/>
                <a:cs typeface="Times New Roman" panose="02020603050405020304" pitchFamily="18" charset="0"/>
              </a:rPr>
              <a:t> along with a presentation to summarizing the recommendations outlined in the report.  </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rtl="0">
              <a:lnSpc>
                <a:spcPct val="100000"/>
              </a:lnSpc>
              <a:spcBef>
                <a:spcPts val="0"/>
              </a:spcBef>
              <a:spcAft>
                <a:spcPts val="0"/>
              </a:spcAft>
              <a:buClr>
                <a:srgbClr val="000000"/>
              </a:buClr>
              <a:buSzPts val="1400"/>
              <a:buFont typeface="Arial"/>
              <a:buNone/>
            </a:pPr>
            <a:endParaRPr lang="en-US" sz="1050" dirty="0">
              <a:solidFill>
                <a:srgbClr val="2D2E2D"/>
              </a:solidFill>
            </a:endParaRPr>
          </a:p>
          <a:p>
            <a:pPr marL="0" marR="0" lvl="0" indent="0" algn="l" rtl="0">
              <a:lnSpc>
                <a:spcPct val="100000"/>
              </a:lnSpc>
              <a:spcBef>
                <a:spcPts val="0"/>
              </a:spcBef>
              <a:spcAft>
                <a:spcPts val="0"/>
              </a:spcAft>
              <a:buClr>
                <a:srgbClr val="000000"/>
              </a:buClr>
              <a:buSzPts val="1400"/>
              <a:buFont typeface="Arial"/>
              <a:buNone/>
            </a:pPr>
            <a:endParaRPr lang="en-US" sz="1050" b="1" dirty="0">
              <a:solidFill>
                <a:srgbClr val="2D2E2D"/>
              </a:solidFill>
            </a:endParaRPr>
          </a:p>
          <a:p>
            <a:pPr marL="0" marR="0" lvl="0" indent="0" algn="l" rtl="0">
              <a:lnSpc>
                <a:spcPct val="100000"/>
              </a:lnSpc>
              <a:spcBef>
                <a:spcPts val="0"/>
              </a:spcBef>
              <a:spcAft>
                <a:spcPts val="0"/>
              </a:spcAft>
              <a:buClr>
                <a:srgbClr val="000000"/>
              </a:buClr>
              <a:buSzPts val="1400"/>
              <a:buFont typeface="Arial"/>
              <a:buNone/>
            </a:pPr>
            <a:r>
              <a:rPr lang="en-US" sz="1050" b="1" dirty="0">
                <a:solidFill>
                  <a:srgbClr val="2D2E2D"/>
                </a:solidFill>
              </a:rPr>
              <a:t>[NEXT 0x – key statement for animation] </a:t>
            </a:r>
          </a:p>
          <a:p>
            <a:pPr marL="0" marR="0" lvl="0" indent="0" algn="l" rtl="0">
              <a:lnSpc>
                <a:spcPct val="100000"/>
              </a:lnSpc>
              <a:spcBef>
                <a:spcPts val="0"/>
              </a:spcBef>
              <a:spcAft>
                <a:spcPts val="0"/>
              </a:spcAft>
              <a:buClr>
                <a:srgbClr val="000000"/>
              </a:buClr>
              <a:buSzPts val="1400"/>
              <a:buFont typeface="Arial"/>
              <a:buNone/>
            </a:pPr>
            <a:r>
              <a:rPr lang="en-US" sz="1050" dirty="0">
                <a:solidFill>
                  <a:srgbClr val="2D2E2D"/>
                </a:solidFill>
              </a:rPr>
              <a:t>[Speaker’s talking points on the current slide item]</a:t>
            </a:r>
          </a:p>
          <a:p>
            <a:pPr marL="0" marR="0" lvl="0" indent="0" algn="l" rtl="0">
              <a:lnSpc>
                <a:spcPct val="100000"/>
              </a:lnSpc>
              <a:spcBef>
                <a:spcPts val="0"/>
              </a:spcBef>
              <a:spcAft>
                <a:spcPts val="0"/>
              </a:spcAft>
              <a:buClr>
                <a:srgbClr val="000000"/>
              </a:buClr>
              <a:buSzPts val="1400"/>
              <a:buFont typeface="Arial"/>
              <a:buNone/>
            </a:pPr>
            <a:endParaRPr lang="en-US" sz="105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lang="en-US" sz="1050" dirty="0">
              <a:solidFill>
                <a:srgbClr val="2D2E2D"/>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050" b="1" i="0" u="none" strike="noStrike" cap="none" dirty="0">
                <a:solidFill>
                  <a:schemeClr val="dk1"/>
                </a:solidFill>
                <a:latin typeface="Arial"/>
                <a:ea typeface="Arial"/>
                <a:cs typeface="Arial"/>
                <a:sym typeface="Arial"/>
              </a:rPr>
              <a:t>[NEXT SLIDE] </a:t>
            </a:r>
            <a:endParaRPr lang="en-US" dirty="0"/>
          </a:p>
          <a:p>
            <a:pPr marL="0" lvl="0" indent="0" algn="l" rtl="0">
              <a:lnSpc>
                <a:spcPct val="100000"/>
              </a:lnSpc>
              <a:spcBef>
                <a:spcPts val="0"/>
              </a:spcBef>
              <a:spcAft>
                <a:spcPts val="0"/>
              </a:spcAft>
              <a:buSzPts val="1400"/>
              <a:buNone/>
            </a:pPr>
            <a:endParaRPr lang="en-US" dirty="0"/>
          </a:p>
          <a:p>
            <a:endParaRPr lang="en-CA"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5</a:t>
            </a:fld>
            <a:endParaRPr lang="ko-KR" altLang="en-US"/>
          </a:p>
        </p:txBody>
      </p:sp>
    </p:spTree>
    <p:extLst>
      <p:ext uri="{BB962C8B-B14F-4D97-AF65-F5344CB8AC3E}">
        <p14:creationId xmlns:p14="http://schemas.microsoft.com/office/powerpoint/2010/main" val="26258121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rtl="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rtl="0">
              <a:lnSpc>
                <a:spcPct val="100000"/>
              </a:lnSpc>
              <a:spcBef>
                <a:spcPts val="0"/>
              </a:spcBef>
              <a:spcAft>
                <a:spcPts val="0"/>
              </a:spcAft>
              <a:buClr>
                <a:srgbClr val="000000"/>
              </a:buClr>
              <a:buSzPts val="1400"/>
              <a:buFont typeface="Arial"/>
              <a:buNone/>
            </a:pPr>
            <a:endParaRPr lang="en-US" sz="1400" b="1" dirty="0">
              <a:solidFill>
                <a:srgbClr val="2D2E2D"/>
              </a:solidFill>
            </a:endParaRPr>
          </a:p>
          <a:p>
            <a:pPr marL="0" marR="0" lvl="0" indent="0" algn="l" rtl="0">
              <a:lnSpc>
                <a:spcPct val="100000"/>
              </a:lnSpc>
              <a:spcBef>
                <a:spcPts val="0"/>
              </a:spcBef>
              <a:spcAft>
                <a:spcPts val="0"/>
              </a:spcAft>
              <a:buClr>
                <a:srgbClr val="000000"/>
              </a:buClr>
              <a:buSzPts val="1400"/>
              <a:buFont typeface="Arial"/>
              <a:buNone/>
            </a:pPr>
            <a:r>
              <a:rPr lang="en-US" sz="1400" b="1" dirty="0">
                <a:solidFill>
                  <a:srgbClr val="2D2E2D"/>
                </a:solidFill>
              </a:rPr>
              <a:t>[NEXT 0x – key statement for animation] </a:t>
            </a:r>
          </a:p>
          <a:p>
            <a:pPr marL="0" marR="0" lvl="0" indent="0" algn="l" rtl="0">
              <a:lnSpc>
                <a:spcPct val="100000"/>
              </a:lnSpc>
              <a:spcBef>
                <a:spcPts val="0"/>
              </a:spcBef>
              <a:spcAft>
                <a:spcPts val="0"/>
              </a:spcAft>
              <a:buClr>
                <a:srgbClr val="000000"/>
              </a:buClr>
              <a:buSzPts val="1400"/>
              <a:buFont typeface="Arial"/>
              <a:buNone/>
            </a:pPr>
            <a:r>
              <a:rPr lang="en-US" sz="1400" dirty="0">
                <a:solidFill>
                  <a:srgbClr val="2D2E2D"/>
                </a:solidFill>
              </a:rPr>
              <a:t>[Speaker’s talking points on the current slide item]</a:t>
            </a:r>
          </a:p>
          <a:p>
            <a:pPr marL="0" marR="0" lvl="0" indent="0" algn="l" rtl="0">
              <a:lnSpc>
                <a:spcPct val="100000"/>
              </a:lnSpc>
              <a:spcBef>
                <a:spcPts val="0"/>
              </a:spcBef>
              <a:spcAft>
                <a:spcPts val="0"/>
              </a:spcAft>
              <a:buClr>
                <a:srgbClr val="000000"/>
              </a:buClr>
              <a:buSzPts val="1400"/>
              <a:buFont typeface="Arial"/>
              <a:buNone/>
            </a:pPr>
            <a:endParaRPr lang="en-US" sz="14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Arial"/>
                <a:ea typeface="Arial"/>
                <a:cs typeface="Arial"/>
                <a:sym typeface="Arial"/>
              </a:rPr>
              <a:t>[NEXT SLIDE] </a:t>
            </a:r>
            <a:endParaRPr lang="en-US" dirty="0"/>
          </a:p>
          <a:p>
            <a:endParaRPr lang="en-CA"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6</a:t>
            </a:fld>
            <a:endParaRPr lang="ko-KR" altLang="en-US"/>
          </a:p>
        </p:txBody>
      </p:sp>
    </p:spTree>
    <p:extLst>
      <p:ext uri="{BB962C8B-B14F-4D97-AF65-F5344CB8AC3E}">
        <p14:creationId xmlns:p14="http://schemas.microsoft.com/office/powerpoint/2010/main" val="20749106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rtl="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rtl="0">
              <a:lnSpc>
                <a:spcPct val="100000"/>
              </a:lnSpc>
              <a:spcBef>
                <a:spcPts val="0"/>
              </a:spcBef>
              <a:spcAft>
                <a:spcPts val="0"/>
              </a:spcAft>
              <a:buClr>
                <a:srgbClr val="000000"/>
              </a:buClr>
              <a:buSzPts val="1400"/>
              <a:buFont typeface="Arial"/>
              <a:buNone/>
            </a:pPr>
            <a:endParaRPr lang="en-US" sz="1400" b="1" dirty="0">
              <a:solidFill>
                <a:srgbClr val="2D2E2D"/>
              </a:solidFill>
            </a:endParaRPr>
          </a:p>
          <a:p>
            <a:pPr marL="0" marR="0" lvl="0" indent="0" algn="l" rtl="0">
              <a:lnSpc>
                <a:spcPct val="100000"/>
              </a:lnSpc>
              <a:spcBef>
                <a:spcPts val="0"/>
              </a:spcBef>
              <a:spcAft>
                <a:spcPts val="0"/>
              </a:spcAft>
              <a:buClr>
                <a:srgbClr val="000000"/>
              </a:buClr>
              <a:buSzPts val="1400"/>
              <a:buFont typeface="Arial"/>
              <a:buNone/>
            </a:pPr>
            <a:r>
              <a:rPr lang="en-US" sz="1400" b="1" dirty="0">
                <a:solidFill>
                  <a:srgbClr val="2D2E2D"/>
                </a:solidFill>
              </a:rPr>
              <a:t>[NEXT 0x – key statement for animation] </a:t>
            </a:r>
          </a:p>
          <a:p>
            <a:pPr marL="0" marR="0" lvl="0" indent="0" algn="l" rtl="0">
              <a:lnSpc>
                <a:spcPct val="100000"/>
              </a:lnSpc>
              <a:spcBef>
                <a:spcPts val="0"/>
              </a:spcBef>
              <a:spcAft>
                <a:spcPts val="0"/>
              </a:spcAft>
              <a:buClr>
                <a:srgbClr val="000000"/>
              </a:buClr>
              <a:buSzPts val="1400"/>
              <a:buFont typeface="Arial"/>
              <a:buNone/>
            </a:pPr>
            <a:r>
              <a:rPr lang="en-US" sz="1400" dirty="0">
                <a:solidFill>
                  <a:srgbClr val="2D2E2D"/>
                </a:solidFill>
              </a:rPr>
              <a:t>[Speaker’s talking points on the current slide item]</a:t>
            </a:r>
          </a:p>
          <a:p>
            <a:pPr marL="0" marR="0" lvl="0" indent="0" algn="l" rtl="0">
              <a:lnSpc>
                <a:spcPct val="100000"/>
              </a:lnSpc>
              <a:spcBef>
                <a:spcPts val="0"/>
              </a:spcBef>
              <a:spcAft>
                <a:spcPts val="0"/>
              </a:spcAft>
              <a:buClr>
                <a:srgbClr val="000000"/>
              </a:buClr>
              <a:buSzPts val="1400"/>
              <a:buFont typeface="Arial"/>
              <a:buNone/>
            </a:pPr>
            <a:endParaRPr lang="en-US" sz="14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Arial"/>
                <a:ea typeface="Arial"/>
                <a:cs typeface="Arial"/>
                <a:sym typeface="Arial"/>
              </a:rPr>
              <a:t>[NEXT SLIDE] </a:t>
            </a:r>
            <a:endParaRPr lang="en-US" sz="1400"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7</a:t>
            </a:fld>
            <a:endParaRPr lang="ko-KR" altLang="en-US"/>
          </a:p>
        </p:txBody>
      </p:sp>
    </p:spTree>
    <p:extLst>
      <p:ext uri="{BB962C8B-B14F-4D97-AF65-F5344CB8AC3E}">
        <p14:creationId xmlns:p14="http://schemas.microsoft.com/office/powerpoint/2010/main" val="20911406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rtl="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rtl="0">
              <a:lnSpc>
                <a:spcPct val="100000"/>
              </a:lnSpc>
              <a:spcBef>
                <a:spcPts val="0"/>
              </a:spcBef>
              <a:spcAft>
                <a:spcPts val="0"/>
              </a:spcAft>
              <a:buClr>
                <a:srgbClr val="000000"/>
              </a:buClr>
              <a:buSzPts val="1400"/>
              <a:buFont typeface="Arial"/>
              <a:buNone/>
            </a:pPr>
            <a:endParaRPr lang="en-US" sz="1400" b="1" dirty="0">
              <a:solidFill>
                <a:srgbClr val="2D2E2D"/>
              </a:solidFill>
            </a:endParaRPr>
          </a:p>
          <a:p>
            <a:pPr marL="0" marR="0" lvl="0" indent="0" algn="l" rtl="0">
              <a:lnSpc>
                <a:spcPct val="100000"/>
              </a:lnSpc>
              <a:spcBef>
                <a:spcPts val="0"/>
              </a:spcBef>
              <a:spcAft>
                <a:spcPts val="0"/>
              </a:spcAft>
              <a:buClr>
                <a:srgbClr val="000000"/>
              </a:buClr>
              <a:buSzPts val="1400"/>
              <a:buFont typeface="Arial"/>
              <a:buNone/>
            </a:pPr>
            <a:r>
              <a:rPr lang="en-US" sz="1400" b="1" dirty="0">
                <a:solidFill>
                  <a:srgbClr val="2D2E2D"/>
                </a:solidFill>
              </a:rPr>
              <a:t>[NEXT 0x – key statement for animation] </a:t>
            </a:r>
          </a:p>
          <a:p>
            <a:pPr marL="0" marR="0" lvl="0" indent="0" algn="l" rtl="0">
              <a:lnSpc>
                <a:spcPct val="100000"/>
              </a:lnSpc>
              <a:spcBef>
                <a:spcPts val="0"/>
              </a:spcBef>
              <a:spcAft>
                <a:spcPts val="0"/>
              </a:spcAft>
              <a:buClr>
                <a:srgbClr val="000000"/>
              </a:buClr>
              <a:buSzPts val="1400"/>
              <a:buFont typeface="Arial"/>
              <a:buNone/>
            </a:pPr>
            <a:r>
              <a:rPr lang="en-US" sz="1400" dirty="0">
                <a:solidFill>
                  <a:srgbClr val="2D2E2D"/>
                </a:solidFill>
              </a:rPr>
              <a:t>[Speaker’s talking points on the current slide item]</a:t>
            </a:r>
          </a:p>
          <a:p>
            <a:pPr marL="0" marR="0" lvl="0" indent="0" algn="l" rtl="0">
              <a:lnSpc>
                <a:spcPct val="100000"/>
              </a:lnSpc>
              <a:spcBef>
                <a:spcPts val="0"/>
              </a:spcBef>
              <a:spcAft>
                <a:spcPts val="0"/>
              </a:spcAft>
              <a:buClr>
                <a:srgbClr val="000000"/>
              </a:buClr>
              <a:buSzPts val="1400"/>
              <a:buFont typeface="Arial"/>
              <a:buNone/>
            </a:pPr>
            <a:endParaRPr lang="en-US" sz="14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Arial"/>
                <a:ea typeface="Arial"/>
                <a:cs typeface="Arial"/>
                <a:sym typeface="Arial"/>
              </a:rPr>
              <a:t>[NEXT SLIDE] </a:t>
            </a:r>
            <a:endParaRPr lang="en-US" sz="1400"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8</a:t>
            </a:fld>
            <a:endParaRPr lang="ko-KR" altLang="en-US"/>
          </a:p>
        </p:txBody>
      </p:sp>
    </p:spTree>
    <p:extLst>
      <p:ext uri="{BB962C8B-B14F-4D97-AF65-F5344CB8AC3E}">
        <p14:creationId xmlns:p14="http://schemas.microsoft.com/office/powerpoint/2010/main" val="4622355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rtl="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rtl="0">
              <a:lnSpc>
                <a:spcPct val="100000"/>
              </a:lnSpc>
              <a:spcBef>
                <a:spcPts val="0"/>
              </a:spcBef>
              <a:spcAft>
                <a:spcPts val="0"/>
              </a:spcAft>
              <a:buClr>
                <a:srgbClr val="000000"/>
              </a:buClr>
              <a:buSzPts val="1400"/>
              <a:buFont typeface="Arial"/>
              <a:buNone/>
            </a:pPr>
            <a:endParaRPr lang="en-US" sz="1400" b="1" dirty="0">
              <a:solidFill>
                <a:srgbClr val="2D2E2D"/>
              </a:solidFill>
            </a:endParaRPr>
          </a:p>
          <a:p>
            <a:pPr marL="0" marR="0" lvl="0" indent="0" algn="l" rtl="0">
              <a:lnSpc>
                <a:spcPct val="100000"/>
              </a:lnSpc>
              <a:spcBef>
                <a:spcPts val="0"/>
              </a:spcBef>
              <a:spcAft>
                <a:spcPts val="0"/>
              </a:spcAft>
              <a:buClr>
                <a:srgbClr val="000000"/>
              </a:buClr>
              <a:buSzPts val="1400"/>
              <a:buFont typeface="Arial"/>
              <a:buNone/>
            </a:pPr>
            <a:r>
              <a:rPr lang="en-US" sz="1400" b="1" dirty="0">
                <a:solidFill>
                  <a:srgbClr val="2D2E2D"/>
                </a:solidFill>
              </a:rPr>
              <a:t>[NEXT 0x – key statement for animation] </a:t>
            </a:r>
          </a:p>
          <a:p>
            <a:pPr marL="0" marR="0" lvl="0" indent="0" algn="l" rtl="0">
              <a:lnSpc>
                <a:spcPct val="100000"/>
              </a:lnSpc>
              <a:spcBef>
                <a:spcPts val="0"/>
              </a:spcBef>
              <a:spcAft>
                <a:spcPts val="0"/>
              </a:spcAft>
              <a:buClr>
                <a:srgbClr val="000000"/>
              </a:buClr>
              <a:buSzPts val="1400"/>
              <a:buFont typeface="Arial"/>
              <a:buNone/>
            </a:pPr>
            <a:r>
              <a:rPr lang="en-US" sz="1400" dirty="0">
                <a:solidFill>
                  <a:srgbClr val="2D2E2D"/>
                </a:solidFill>
              </a:rPr>
              <a:t>[Speaker’s talking points on the current slide item]</a:t>
            </a:r>
          </a:p>
          <a:p>
            <a:pPr marL="0" marR="0" lvl="0" indent="0" algn="l" rtl="0">
              <a:lnSpc>
                <a:spcPct val="100000"/>
              </a:lnSpc>
              <a:spcBef>
                <a:spcPts val="0"/>
              </a:spcBef>
              <a:spcAft>
                <a:spcPts val="0"/>
              </a:spcAft>
              <a:buClr>
                <a:srgbClr val="000000"/>
              </a:buClr>
              <a:buSzPts val="1400"/>
              <a:buFont typeface="Arial"/>
              <a:buNone/>
            </a:pPr>
            <a:endParaRPr lang="en-US" sz="14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Arial"/>
                <a:ea typeface="Arial"/>
                <a:cs typeface="Arial"/>
                <a:sym typeface="Arial"/>
              </a:rPr>
              <a:t>[NEXT SLIDE] </a:t>
            </a:r>
            <a:endParaRPr lang="en-US" sz="1400"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9</a:t>
            </a:fld>
            <a:endParaRPr lang="ko-KR" altLang="en-US"/>
          </a:p>
        </p:txBody>
      </p:sp>
    </p:spTree>
    <p:extLst>
      <p:ext uri="{BB962C8B-B14F-4D97-AF65-F5344CB8AC3E}">
        <p14:creationId xmlns:p14="http://schemas.microsoft.com/office/powerpoint/2010/main" val="208172451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제목 슬라이드">
    <p:spTree>
      <p:nvGrpSpPr>
        <p:cNvPr id="1" name=""/>
        <p:cNvGrpSpPr/>
        <p:nvPr/>
      </p:nvGrpSpPr>
      <p:grpSpPr>
        <a:xfrm>
          <a:off x="0" y="0"/>
          <a:ext cx="0" cy="0"/>
          <a:chOff x="0" y="0"/>
          <a:chExt cx="0" cy="0"/>
        </a:xfrm>
      </p:grpSpPr>
      <p:pic>
        <p:nvPicPr>
          <p:cNvPr id="2" name="그림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40"/>
            <a:ext cx="12190412" cy="6857107"/>
          </a:xfrm>
          <a:prstGeom prst="rect">
            <a:avLst/>
          </a:prstGeom>
        </p:spPr>
      </p:pic>
      <p:sp>
        <p:nvSpPr>
          <p:cNvPr id="4" name="날짜 개체 틀 3"/>
          <p:cNvSpPr>
            <a:spLocks noGrp="1"/>
          </p:cNvSpPr>
          <p:nvPr>
            <p:ph type="dt" sz="half" idx="10"/>
          </p:nvPr>
        </p:nvSpPr>
        <p:spPr/>
        <p:txBody>
          <a:bodyPr/>
          <a:lstStyle/>
          <a:p>
            <a:fld id="{ED3D6733-6F27-4404-AB51-585418F146E5}" type="datetimeFigureOut">
              <a:rPr lang="ko-KR" altLang="en-US" smtClean="0"/>
              <a:pPr/>
              <a:t>2021-03-18</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EE6BC638-39B7-4287-91A7-2A3DDA573295}" type="slidenum">
              <a:rPr lang="ko-KR" altLang="en-US" smtClean="0"/>
              <a:pPr/>
              <a:t>‹#›</a:t>
            </a:fld>
            <a:endParaRPr lang="ko-KR" altLang="en-US"/>
          </a:p>
        </p:txBody>
      </p:sp>
      <p:sp>
        <p:nvSpPr>
          <p:cNvPr id="14" name="부제목 2"/>
          <p:cNvSpPr>
            <a:spLocks noGrp="1"/>
          </p:cNvSpPr>
          <p:nvPr>
            <p:ph type="subTitle" idx="1"/>
          </p:nvPr>
        </p:nvSpPr>
        <p:spPr>
          <a:xfrm>
            <a:off x="1225950" y="3141762"/>
            <a:ext cx="6597448" cy="864096"/>
          </a:xfrm>
          <a:noFill/>
          <a:ln w="9525">
            <a:noFill/>
            <a:miter lim="800000"/>
            <a:headEnd/>
            <a:tailEnd/>
          </a:ln>
        </p:spPr>
        <p:txBody>
          <a:bodyPr vert="horz" wrap="square" lIns="99569" tIns="49785" rIns="99569" bIns="49785" numCol="1" rtlCol="0" anchor="t" anchorCtr="0" compatLnSpc="1">
            <a:prstTxWarp prst="textNoShape">
              <a:avLst/>
            </a:prstTxWarp>
            <a:noAutofit/>
          </a:bodyPr>
          <a:lstStyle>
            <a:lvl1pPr marL="0" indent="0" algn="l" defTabSz="995690" rtl="0" eaLnBrk="1" fontAlgn="base" latinLnBrk="1" hangingPunct="1">
              <a:lnSpc>
                <a:spcPct val="100000"/>
              </a:lnSpc>
              <a:spcBef>
                <a:spcPct val="0"/>
              </a:spcBef>
              <a:spcAft>
                <a:spcPct val="0"/>
              </a:spcAft>
              <a:buClr>
                <a:schemeClr val="hlink"/>
              </a:buClr>
              <a:buFont typeface="굴림체" pitchFamily="49" charset="-127"/>
              <a:buNone/>
              <a:defRPr lang="ko-KR" altLang="en-US" sz="1200" kern="1200" baseline="0" dirty="0">
                <a:solidFill>
                  <a:srgbClr val="575757"/>
                </a:solidFill>
                <a:effectLst/>
                <a:latin typeface="+mj-lt"/>
                <a:ea typeface="맑은 고딕" pitchFamily="50" charset="-127"/>
                <a:cs typeface="+mj-cs"/>
              </a:defRPr>
            </a:lvl1pPr>
            <a:lvl2pPr marL="497845" indent="0" algn="ctr">
              <a:buNone/>
              <a:defRPr>
                <a:solidFill>
                  <a:schemeClr val="tx1">
                    <a:tint val="75000"/>
                  </a:schemeClr>
                </a:solidFill>
              </a:defRPr>
            </a:lvl2pPr>
            <a:lvl3pPr marL="995690" indent="0" algn="ctr">
              <a:buNone/>
              <a:defRPr>
                <a:solidFill>
                  <a:schemeClr val="tx1">
                    <a:tint val="75000"/>
                  </a:schemeClr>
                </a:solidFill>
              </a:defRPr>
            </a:lvl3pPr>
            <a:lvl4pPr marL="1493535" indent="0" algn="ctr">
              <a:buNone/>
              <a:defRPr>
                <a:solidFill>
                  <a:schemeClr val="tx1">
                    <a:tint val="75000"/>
                  </a:schemeClr>
                </a:solidFill>
              </a:defRPr>
            </a:lvl4pPr>
            <a:lvl5pPr marL="1991380" indent="0" algn="ctr">
              <a:buNone/>
              <a:defRPr>
                <a:solidFill>
                  <a:schemeClr val="tx1">
                    <a:tint val="75000"/>
                  </a:schemeClr>
                </a:solidFill>
              </a:defRPr>
            </a:lvl5pPr>
            <a:lvl6pPr marL="2489225" indent="0" algn="ctr">
              <a:buNone/>
              <a:defRPr>
                <a:solidFill>
                  <a:schemeClr val="tx1">
                    <a:tint val="75000"/>
                  </a:schemeClr>
                </a:solidFill>
              </a:defRPr>
            </a:lvl6pPr>
            <a:lvl7pPr marL="2987070" indent="0" algn="ctr">
              <a:buNone/>
              <a:defRPr>
                <a:solidFill>
                  <a:schemeClr val="tx1">
                    <a:tint val="75000"/>
                  </a:schemeClr>
                </a:solidFill>
              </a:defRPr>
            </a:lvl7pPr>
            <a:lvl8pPr marL="3484916" indent="0" algn="ctr">
              <a:buNone/>
              <a:defRPr>
                <a:solidFill>
                  <a:schemeClr val="tx1">
                    <a:tint val="75000"/>
                  </a:schemeClr>
                </a:solidFill>
              </a:defRPr>
            </a:lvl8pPr>
            <a:lvl9pPr marL="3982761" indent="0" algn="ctr">
              <a:buNone/>
              <a:defRPr>
                <a:solidFill>
                  <a:schemeClr val="tx1">
                    <a:tint val="75000"/>
                  </a:schemeClr>
                </a:solidFill>
              </a:defRPr>
            </a:lvl9pPr>
          </a:lstStyle>
          <a:p>
            <a:endParaRPr lang="ko-KR" altLang="en-US" dirty="0"/>
          </a:p>
        </p:txBody>
      </p:sp>
      <p:sp>
        <p:nvSpPr>
          <p:cNvPr id="15" name="제목 1"/>
          <p:cNvSpPr>
            <a:spLocks noGrp="1"/>
          </p:cNvSpPr>
          <p:nvPr>
            <p:ph type="ctrTitle" hasCustomPrompt="1"/>
          </p:nvPr>
        </p:nvSpPr>
        <p:spPr>
          <a:xfrm>
            <a:off x="1198662" y="1170857"/>
            <a:ext cx="5040560" cy="1970906"/>
          </a:xfrm>
          <a:noFill/>
          <a:ln w="9525">
            <a:noFill/>
            <a:miter lim="800000"/>
            <a:headEnd/>
            <a:tailEnd/>
          </a:ln>
        </p:spPr>
        <p:txBody>
          <a:bodyPr vert="horz" wrap="square" lIns="99569" tIns="49785" rIns="99569" bIns="49785" numCol="1" rtlCol="0" anchor="t" anchorCtr="0" compatLnSpc="1">
            <a:prstTxWarp prst="textNoShape">
              <a:avLst/>
            </a:prstTxWarp>
            <a:noAutofit/>
          </a:bodyPr>
          <a:lstStyle>
            <a:lvl1pPr marL="0" indent="0" algn="l" defTabSz="995690" rtl="0" eaLnBrk="1" fontAlgn="base" latinLnBrk="1" hangingPunct="1">
              <a:lnSpc>
                <a:spcPct val="100000"/>
              </a:lnSpc>
              <a:spcBef>
                <a:spcPct val="0"/>
              </a:spcBef>
              <a:spcAft>
                <a:spcPct val="0"/>
              </a:spcAft>
              <a:buClr>
                <a:schemeClr val="hlink"/>
              </a:buClr>
              <a:buFont typeface="굴림체" pitchFamily="49" charset="-127"/>
              <a:buNone/>
              <a:defRPr lang="ko-KR" altLang="en-US" sz="5800" kern="1200" baseline="0" dirty="0">
                <a:solidFill>
                  <a:srgbClr val="87334A"/>
                </a:solidFill>
                <a:effectLst/>
                <a:latin typeface="+mj-lt"/>
                <a:ea typeface="맑은 고딕" pitchFamily="50" charset="-127"/>
                <a:cs typeface="+mj-cs"/>
              </a:defRPr>
            </a:lvl1pPr>
          </a:lstStyle>
          <a:p>
            <a:r>
              <a:rPr lang="ko-KR" altLang="en-US" dirty="0"/>
              <a:t>제목을</a:t>
            </a:r>
            <a:r>
              <a:rPr lang="en-US" altLang="ko-KR" dirty="0"/>
              <a:t> </a:t>
            </a:r>
            <a:r>
              <a:rPr lang="ko-KR" altLang="en-US" dirty="0"/>
              <a:t>입력하시오</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빈 화면">
    <p:bg>
      <p:bgPr>
        <a:solidFill>
          <a:schemeClr val="bg1"/>
        </a:solidFill>
        <a:effectLst/>
      </p:bgPr>
    </p:bg>
    <p:spTree>
      <p:nvGrpSpPr>
        <p:cNvPr id="1" name=""/>
        <p:cNvGrpSpPr/>
        <p:nvPr/>
      </p:nvGrpSpPr>
      <p:grpSpPr>
        <a:xfrm>
          <a:off x="0" y="0"/>
          <a:ext cx="0" cy="0"/>
          <a:chOff x="0" y="0"/>
          <a:chExt cx="0" cy="0"/>
        </a:xfrm>
      </p:grpSpPr>
      <p:pic>
        <p:nvPicPr>
          <p:cNvPr id="5" name="그림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40"/>
            <a:ext cx="12190412" cy="6857107"/>
          </a:xfrm>
          <a:prstGeom prst="rect">
            <a:avLst/>
          </a:prstGeom>
        </p:spPr>
      </p:pic>
      <p:sp>
        <p:nvSpPr>
          <p:cNvPr id="2" name="날짜 개체 틀 1"/>
          <p:cNvSpPr>
            <a:spLocks noGrp="1"/>
          </p:cNvSpPr>
          <p:nvPr>
            <p:ph type="dt" sz="half" idx="10"/>
          </p:nvPr>
        </p:nvSpPr>
        <p:spPr/>
        <p:txBody>
          <a:bodyPr/>
          <a:lstStyle/>
          <a:p>
            <a:fld id="{ED3D6733-6F27-4404-AB51-585418F146E5}" type="datetimeFigureOut">
              <a:rPr lang="ko-KR" altLang="en-US" smtClean="0"/>
              <a:pPr/>
              <a:t>2021-03-18</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EE6BC638-39B7-4287-91A7-2A3DDA573295}" type="slidenum">
              <a:rPr lang="ko-KR" altLang="en-US" smtClean="0"/>
              <a:pPr/>
              <a:t>‹#›</a:t>
            </a:fld>
            <a:endParaRPr lang="ko-KR"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구역 머리글">
    <p:bg>
      <p:bgPr>
        <a:solidFill>
          <a:schemeClr val="bg1"/>
        </a:solidFill>
        <a:effectLst/>
      </p:bgPr>
    </p:bg>
    <p:spTree>
      <p:nvGrpSpPr>
        <p:cNvPr id="1" name=""/>
        <p:cNvGrpSpPr/>
        <p:nvPr/>
      </p:nvGrpSpPr>
      <p:grpSpPr>
        <a:xfrm>
          <a:off x="0" y="0"/>
          <a:ext cx="0" cy="0"/>
          <a:chOff x="0" y="0"/>
          <a:chExt cx="0" cy="0"/>
        </a:xfrm>
      </p:grpSpPr>
      <p:pic>
        <p:nvPicPr>
          <p:cNvPr id="2" name="그림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40"/>
            <a:ext cx="12190412" cy="6857107"/>
          </a:xfrm>
          <a:prstGeom prst="rect">
            <a:avLst/>
          </a:prstGeom>
        </p:spPr>
      </p:pic>
      <p:sp>
        <p:nvSpPr>
          <p:cNvPr id="4" name="날짜 개체 틀 3"/>
          <p:cNvSpPr>
            <a:spLocks noGrp="1"/>
          </p:cNvSpPr>
          <p:nvPr>
            <p:ph type="dt" sz="half" idx="10"/>
          </p:nvPr>
        </p:nvSpPr>
        <p:spPr/>
        <p:txBody>
          <a:bodyPr/>
          <a:lstStyle/>
          <a:p>
            <a:fld id="{ED3D6733-6F27-4404-AB51-585418F146E5}" type="datetimeFigureOut">
              <a:rPr lang="ko-KR" altLang="en-US" smtClean="0"/>
              <a:pPr/>
              <a:t>2021-03-18</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EE6BC638-39B7-4287-91A7-2A3DDA573295}" type="slidenum">
              <a:rPr lang="ko-KR" altLang="en-US" smtClean="0"/>
              <a:pPr/>
              <a:t>‹#›</a:t>
            </a:fld>
            <a:endParaRPr lang="ko-KR"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사용자 지정 레이아웃">
    <p:bg>
      <p:bgPr>
        <a:solidFill>
          <a:schemeClr val="bg1"/>
        </a:solidFill>
        <a:effectLst/>
      </p:bgPr>
    </p:bg>
    <p:spTree>
      <p:nvGrpSpPr>
        <p:cNvPr id="1" name=""/>
        <p:cNvGrpSpPr/>
        <p:nvPr/>
      </p:nvGrpSpPr>
      <p:grpSpPr>
        <a:xfrm>
          <a:off x="0" y="0"/>
          <a:ext cx="0" cy="0"/>
          <a:chOff x="0" y="0"/>
          <a:chExt cx="0" cy="0"/>
        </a:xfrm>
      </p:grpSpPr>
      <p:pic>
        <p:nvPicPr>
          <p:cNvPr id="6" name="그림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40"/>
            <a:ext cx="12190412" cy="6857107"/>
          </a:xfrm>
          <a:prstGeom prst="rect">
            <a:avLst/>
          </a:prstGeom>
        </p:spPr>
      </p:pic>
      <p:sp>
        <p:nvSpPr>
          <p:cNvPr id="15" name="내용 개체 틀 2"/>
          <p:cNvSpPr>
            <a:spLocks noGrp="1"/>
          </p:cNvSpPr>
          <p:nvPr>
            <p:ph idx="1" hasCustomPrompt="1"/>
          </p:nvPr>
        </p:nvSpPr>
        <p:spPr>
          <a:xfrm>
            <a:off x="609521" y="1485579"/>
            <a:ext cx="10971372" cy="4824535"/>
          </a:xfrm>
        </p:spPr>
        <p:txBody>
          <a:bodyPr>
            <a:normAutofit/>
          </a:bodyPr>
          <a:lstStyle>
            <a:lvl1pPr algn="l">
              <a:buNone/>
              <a:defRPr sz="2000" i="1" baseline="0">
                <a:solidFill>
                  <a:srgbClr val="87334A"/>
                </a:solidFill>
                <a:latin typeface="+mj-lt"/>
                <a:ea typeface="맑은 고딕" pitchFamily="50" charset="-127"/>
              </a:defRPr>
            </a:lvl1pPr>
            <a:lvl2pPr algn="l">
              <a:buNone/>
              <a:defRPr sz="2500" baseline="0">
                <a:solidFill>
                  <a:schemeClr val="tx1">
                    <a:lumMod val="75000"/>
                    <a:lumOff val="25000"/>
                  </a:schemeClr>
                </a:solidFill>
                <a:latin typeface="Noto Sans" pitchFamily="34" charset="0"/>
                <a:ea typeface="맑은 고딕" pitchFamily="50" charset="-127"/>
              </a:defRPr>
            </a:lvl2pPr>
            <a:lvl3pPr algn="l">
              <a:buNone/>
              <a:defRPr sz="2500" baseline="0">
                <a:solidFill>
                  <a:schemeClr val="tx1">
                    <a:lumMod val="75000"/>
                    <a:lumOff val="25000"/>
                  </a:schemeClr>
                </a:solidFill>
                <a:latin typeface="Noto Sans" pitchFamily="34" charset="0"/>
                <a:ea typeface="맑은 고딕" pitchFamily="50" charset="-127"/>
              </a:defRPr>
            </a:lvl3pPr>
            <a:lvl4pPr algn="l">
              <a:buNone/>
              <a:defRPr sz="2500" baseline="0">
                <a:solidFill>
                  <a:schemeClr val="tx1">
                    <a:lumMod val="75000"/>
                    <a:lumOff val="25000"/>
                  </a:schemeClr>
                </a:solidFill>
                <a:latin typeface="Noto Sans" pitchFamily="34" charset="0"/>
                <a:ea typeface="맑은 고딕" pitchFamily="50" charset="-127"/>
              </a:defRPr>
            </a:lvl4pPr>
            <a:lvl5pPr algn="l">
              <a:buNone/>
              <a:defRPr sz="2500" baseline="0">
                <a:solidFill>
                  <a:schemeClr val="tx1">
                    <a:lumMod val="75000"/>
                    <a:lumOff val="25000"/>
                  </a:schemeClr>
                </a:solidFill>
                <a:latin typeface="Noto Sans" pitchFamily="34" charset="0"/>
                <a:ea typeface="맑은 고딕" pitchFamily="50" charset="-127"/>
              </a:defRPr>
            </a:lvl5pPr>
          </a:lstStyle>
          <a:p>
            <a:pPr lvl="0"/>
            <a:r>
              <a:rPr lang="en-US" altLang="ko-KR" dirty="0"/>
              <a:t>Replaced with your own text</a:t>
            </a:r>
            <a:endParaRPr lang="ko-KR" altLang="en-US" dirty="0"/>
          </a:p>
        </p:txBody>
      </p:sp>
      <p:sp>
        <p:nvSpPr>
          <p:cNvPr id="14" name="제목 1"/>
          <p:cNvSpPr>
            <a:spLocks noGrp="1"/>
          </p:cNvSpPr>
          <p:nvPr>
            <p:ph type="title"/>
          </p:nvPr>
        </p:nvSpPr>
        <p:spPr>
          <a:xfrm>
            <a:off x="609520" y="189434"/>
            <a:ext cx="10971373" cy="798753"/>
          </a:xfrm>
        </p:spPr>
        <p:txBody>
          <a:bodyPr vert="horz" lIns="99569" tIns="49785" rIns="99569" bIns="49785" rtlCol="0" anchor="ctr">
            <a:normAutofit/>
          </a:bodyPr>
          <a:lstStyle>
            <a:lvl1pPr algn="ctr" defTabSz="995690" rtl="0" eaLnBrk="1" latinLnBrk="1" hangingPunct="1">
              <a:spcBef>
                <a:spcPct val="0"/>
              </a:spcBef>
              <a:buNone/>
              <a:defRPr lang="ko-KR" altLang="en-US" sz="4000" b="1" kern="1200" baseline="0" dirty="0">
                <a:solidFill>
                  <a:srgbClr val="87334A"/>
                </a:solidFill>
                <a:effectLst/>
                <a:latin typeface="+mj-lt"/>
                <a:ea typeface="맑은 고딕" pitchFamily="50" charset="-127"/>
                <a:cs typeface="+mj-cs"/>
              </a:defRPr>
            </a:lvl1pPr>
          </a:lstStyle>
          <a:p>
            <a:r>
              <a:rPr lang="ko-KR" altLang="en-US" dirty="0"/>
              <a:t>마스터 제목 스타일 편집</a:t>
            </a:r>
          </a:p>
        </p:txBody>
      </p:sp>
      <p:sp>
        <p:nvSpPr>
          <p:cNvPr id="12" name="날짜 개체 틀 3"/>
          <p:cNvSpPr>
            <a:spLocks noGrp="1"/>
          </p:cNvSpPr>
          <p:nvPr>
            <p:ph type="dt" sz="half" idx="10"/>
          </p:nvPr>
        </p:nvSpPr>
        <p:spPr>
          <a:xfrm>
            <a:off x="609521" y="6502342"/>
            <a:ext cx="2844430" cy="220692"/>
          </a:xfrm>
        </p:spPr>
        <p:txBody>
          <a:bodyPr/>
          <a:lstStyle/>
          <a:p>
            <a:fld id="{ED3D6733-6F27-4404-AB51-585418F146E5}" type="datetimeFigureOut">
              <a:rPr lang="ko-KR" altLang="en-US" smtClean="0"/>
              <a:pPr/>
              <a:t>2021-03-18</a:t>
            </a:fld>
            <a:endParaRPr lang="ko-KR" altLang="en-US"/>
          </a:p>
        </p:txBody>
      </p:sp>
      <p:sp>
        <p:nvSpPr>
          <p:cNvPr id="13" name="바닥글 개체 틀 4"/>
          <p:cNvSpPr>
            <a:spLocks noGrp="1"/>
          </p:cNvSpPr>
          <p:nvPr>
            <p:ph type="ftr" sz="quarter" idx="11"/>
          </p:nvPr>
        </p:nvSpPr>
        <p:spPr>
          <a:xfrm>
            <a:off x="4165059" y="6502342"/>
            <a:ext cx="3860297" cy="220692"/>
          </a:xfrm>
        </p:spPr>
        <p:txBody>
          <a:bodyPr/>
          <a:lstStyle/>
          <a:p>
            <a:endParaRPr lang="ko-KR" altLang="en-US"/>
          </a:p>
        </p:txBody>
      </p:sp>
      <p:sp>
        <p:nvSpPr>
          <p:cNvPr id="16" name="슬라이드 번호 개체 틀 5"/>
          <p:cNvSpPr>
            <a:spLocks noGrp="1"/>
          </p:cNvSpPr>
          <p:nvPr>
            <p:ph type="sldNum" sz="quarter" idx="12"/>
          </p:nvPr>
        </p:nvSpPr>
        <p:spPr>
          <a:xfrm>
            <a:off x="8736463" y="6502342"/>
            <a:ext cx="2844430" cy="220692"/>
          </a:xfrm>
        </p:spPr>
        <p:txBody>
          <a:bodyPr/>
          <a:lstStyle/>
          <a:p>
            <a:fld id="{EE6BC638-39B7-4287-91A7-2A3DDA573295}" type="slidenum">
              <a:rPr lang="ko-KR" altLang="en-US" smtClean="0"/>
              <a:pPr/>
              <a:t>‹#›</a:t>
            </a:fld>
            <a:endParaRPr lang="ko-KR" altLang="en-US"/>
          </a:p>
        </p:txBody>
      </p:sp>
      <p:pic>
        <p:nvPicPr>
          <p:cNvPr id="8" name="내용 개체 틀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30710" y="408993"/>
            <a:ext cx="353539" cy="359634"/>
          </a:xfrm>
          <a:prstGeom prst="rect">
            <a:avLst/>
          </a:prstGeom>
        </p:spPr>
      </p:pic>
      <p:pic>
        <p:nvPicPr>
          <p:cNvPr id="9" name="내용 개체 틀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27654" y="408993"/>
            <a:ext cx="353539" cy="359634"/>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제목 및 내용">
    <p:bg>
      <p:bgPr>
        <a:solidFill>
          <a:schemeClr val="bg1"/>
        </a:solidFill>
        <a:effectLst/>
      </p:bgPr>
    </p:bg>
    <p:spTree>
      <p:nvGrpSpPr>
        <p:cNvPr id="1" name=""/>
        <p:cNvGrpSpPr/>
        <p:nvPr/>
      </p:nvGrpSpPr>
      <p:grpSpPr>
        <a:xfrm>
          <a:off x="0" y="0"/>
          <a:ext cx="0" cy="0"/>
          <a:chOff x="0" y="0"/>
          <a:chExt cx="0" cy="0"/>
        </a:xfrm>
      </p:grpSpPr>
      <p:pic>
        <p:nvPicPr>
          <p:cNvPr id="7" name="그림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40"/>
            <a:ext cx="12190412" cy="6857107"/>
          </a:xfrm>
          <a:prstGeom prst="rect">
            <a:avLst/>
          </a:prstGeom>
        </p:spPr>
      </p:pic>
      <p:sp>
        <p:nvSpPr>
          <p:cNvPr id="4" name="날짜 개체 틀 3"/>
          <p:cNvSpPr>
            <a:spLocks noGrp="1"/>
          </p:cNvSpPr>
          <p:nvPr>
            <p:ph type="dt" sz="half" idx="10"/>
          </p:nvPr>
        </p:nvSpPr>
        <p:spPr>
          <a:xfrm>
            <a:off x="609521" y="6502342"/>
            <a:ext cx="2844430" cy="220692"/>
          </a:xfrm>
        </p:spPr>
        <p:txBody>
          <a:bodyPr/>
          <a:lstStyle/>
          <a:p>
            <a:fld id="{ED3D6733-6F27-4404-AB51-585418F146E5}" type="datetimeFigureOut">
              <a:rPr lang="ko-KR" altLang="en-US" smtClean="0"/>
              <a:pPr/>
              <a:t>2021-03-18</a:t>
            </a:fld>
            <a:endParaRPr lang="ko-KR" altLang="en-US"/>
          </a:p>
        </p:txBody>
      </p:sp>
      <p:sp>
        <p:nvSpPr>
          <p:cNvPr id="5" name="바닥글 개체 틀 4"/>
          <p:cNvSpPr>
            <a:spLocks noGrp="1"/>
          </p:cNvSpPr>
          <p:nvPr>
            <p:ph type="ftr" sz="quarter" idx="11"/>
          </p:nvPr>
        </p:nvSpPr>
        <p:spPr>
          <a:xfrm>
            <a:off x="4165059" y="6502342"/>
            <a:ext cx="3860297" cy="220692"/>
          </a:xfrm>
        </p:spPr>
        <p:txBody>
          <a:bodyPr/>
          <a:lstStyle/>
          <a:p>
            <a:endParaRPr lang="ko-KR" altLang="en-US"/>
          </a:p>
        </p:txBody>
      </p:sp>
      <p:sp>
        <p:nvSpPr>
          <p:cNvPr id="6" name="슬라이드 번호 개체 틀 5"/>
          <p:cNvSpPr>
            <a:spLocks noGrp="1"/>
          </p:cNvSpPr>
          <p:nvPr>
            <p:ph type="sldNum" sz="quarter" idx="12"/>
          </p:nvPr>
        </p:nvSpPr>
        <p:spPr>
          <a:xfrm>
            <a:off x="8736463" y="6502342"/>
            <a:ext cx="2844430" cy="220692"/>
          </a:xfrm>
        </p:spPr>
        <p:txBody>
          <a:bodyPr/>
          <a:lstStyle/>
          <a:p>
            <a:fld id="{EE6BC638-39B7-4287-91A7-2A3DDA573295}" type="slidenum">
              <a:rPr lang="ko-KR" altLang="en-US" smtClean="0"/>
              <a:pPr/>
              <a:t>‹#›</a:t>
            </a:fld>
            <a:endParaRPr lang="ko-KR" altLang="en-US"/>
          </a:p>
        </p:txBody>
      </p:sp>
      <p:sp>
        <p:nvSpPr>
          <p:cNvPr id="15" name="제목 1"/>
          <p:cNvSpPr>
            <a:spLocks noGrp="1"/>
          </p:cNvSpPr>
          <p:nvPr>
            <p:ph type="title"/>
          </p:nvPr>
        </p:nvSpPr>
        <p:spPr>
          <a:xfrm>
            <a:off x="609521" y="189434"/>
            <a:ext cx="10971372" cy="798753"/>
          </a:xfrm>
        </p:spPr>
        <p:txBody>
          <a:bodyPr vert="horz" lIns="99569" tIns="49785" rIns="99569" bIns="49785" rtlCol="0" anchor="ctr">
            <a:normAutofit/>
          </a:bodyPr>
          <a:lstStyle>
            <a:lvl1pPr algn="l" defTabSz="995690" rtl="0" eaLnBrk="1" latinLnBrk="1" hangingPunct="1">
              <a:spcBef>
                <a:spcPct val="0"/>
              </a:spcBef>
              <a:buNone/>
              <a:defRPr lang="ko-KR" altLang="en-US" sz="4000" b="1" kern="1200" baseline="0" dirty="0">
                <a:solidFill>
                  <a:schemeClr val="bg1"/>
                </a:solidFill>
                <a:effectLst/>
                <a:latin typeface="+mj-lt"/>
                <a:ea typeface="맑은 고딕" pitchFamily="50" charset="-127"/>
                <a:cs typeface="+mj-cs"/>
              </a:defRPr>
            </a:lvl1pPr>
          </a:lstStyle>
          <a:p>
            <a:r>
              <a:rPr lang="ko-KR" altLang="en-US" dirty="0"/>
              <a:t>마스터 제목 스타일 편집</a:t>
            </a:r>
          </a:p>
        </p:txBody>
      </p:sp>
      <p:sp>
        <p:nvSpPr>
          <p:cNvPr id="16" name="내용 개체 틀 2"/>
          <p:cNvSpPr>
            <a:spLocks noGrp="1"/>
          </p:cNvSpPr>
          <p:nvPr>
            <p:ph idx="1" hasCustomPrompt="1"/>
          </p:nvPr>
        </p:nvSpPr>
        <p:spPr>
          <a:xfrm>
            <a:off x="609521" y="1485578"/>
            <a:ext cx="10971372" cy="4824535"/>
          </a:xfrm>
        </p:spPr>
        <p:txBody>
          <a:bodyPr>
            <a:normAutofit/>
          </a:bodyPr>
          <a:lstStyle>
            <a:lvl1pPr algn="l">
              <a:buNone/>
              <a:defRPr sz="2000" i="1" baseline="0">
                <a:solidFill>
                  <a:schemeClr val="tx1">
                    <a:lumMod val="75000"/>
                    <a:lumOff val="25000"/>
                  </a:schemeClr>
                </a:solidFill>
                <a:latin typeface="+mj-lt"/>
                <a:ea typeface="맑은 고딕" pitchFamily="50" charset="-127"/>
              </a:defRPr>
            </a:lvl1pPr>
            <a:lvl2pPr algn="l">
              <a:buNone/>
              <a:defRPr sz="2500" baseline="0">
                <a:solidFill>
                  <a:schemeClr val="tx1">
                    <a:lumMod val="75000"/>
                    <a:lumOff val="25000"/>
                  </a:schemeClr>
                </a:solidFill>
                <a:latin typeface="Noto Sans" pitchFamily="34" charset="0"/>
                <a:ea typeface="맑은 고딕" pitchFamily="50" charset="-127"/>
              </a:defRPr>
            </a:lvl2pPr>
            <a:lvl3pPr algn="l">
              <a:buNone/>
              <a:defRPr sz="2500" baseline="0">
                <a:solidFill>
                  <a:schemeClr val="tx1">
                    <a:lumMod val="75000"/>
                    <a:lumOff val="25000"/>
                  </a:schemeClr>
                </a:solidFill>
                <a:latin typeface="Noto Sans" pitchFamily="34" charset="0"/>
                <a:ea typeface="맑은 고딕" pitchFamily="50" charset="-127"/>
              </a:defRPr>
            </a:lvl3pPr>
            <a:lvl4pPr algn="l">
              <a:buNone/>
              <a:defRPr sz="2500" baseline="0">
                <a:solidFill>
                  <a:schemeClr val="tx1">
                    <a:lumMod val="75000"/>
                    <a:lumOff val="25000"/>
                  </a:schemeClr>
                </a:solidFill>
                <a:latin typeface="Noto Sans" pitchFamily="34" charset="0"/>
                <a:ea typeface="맑은 고딕" pitchFamily="50" charset="-127"/>
              </a:defRPr>
            </a:lvl4pPr>
            <a:lvl5pPr algn="l">
              <a:buNone/>
              <a:defRPr sz="2500" baseline="0">
                <a:solidFill>
                  <a:schemeClr val="tx1">
                    <a:lumMod val="75000"/>
                    <a:lumOff val="25000"/>
                  </a:schemeClr>
                </a:solidFill>
                <a:latin typeface="Noto Sans" pitchFamily="34" charset="0"/>
                <a:ea typeface="맑은 고딕" pitchFamily="50" charset="-127"/>
              </a:defRPr>
            </a:lvl5pPr>
          </a:lstStyle>
          <a:p>
            <a:pPr lvl="0"/>
            <a:r>
              <a:rPr lang="en-US" altLang="ko-KR"/>
              <a:t>Replaced with your own text</a:t>
            </a:r>
            <a:endParaRPr lang="ko-KR" alt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사용자 지정 레이아웃">
    <p:bg>
      <p:bgPr>
        <a:solidFill>
          <a:schemeClr val="bg1"/>
        </a:solidFill>
        <a:effectLst/>
      </p:bgPr>
    </p:bg>
    <p:spTree>
      <p:nvGrpSpPr>
        <p:cNvPr id="1" name=""/>
        <p:cNvGrpSpPr/>
        <p:nvPr/>
      </p:nvGrpSpPr>
      <p:grpSpPr>
        <a:xfrm>
          <a:off x="0" y="0"/>
          <a:ext cx="0" cy="0"/>
          <a:chOff x="0" y="0"/>
          <a:chExt cx="0" cy="0"/>
        </a:xfrm>
      </p:grpSpPr>
      <p:pic>
        <p:nvPicPr>
          <p:cNvPr id="6" name="그림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40"/>
            <a:ext cx="12190412" cy="6857107"/>
          </a:xfrm>
          <a:prstGeom prst="rect">
            <a:avLst/>
          </a:prstGeom>
        </p:spPr>
      </p:pic>
      <p:sp>
        <p:nvSpPr>
          <p:cNvPr id="3" name="날짜 개체 틀 2"/>
          <p:cNvSpPr>
            <a:spLocks noGrp="1"/>
          </p:cNvSpPr>
          <p:nvPr>
            <p:ph type="dt" sz="half" idx="10"/>
          </p:nvPr>
        </p:nvSpPr>
        <p:spPr/>
        <p:txBody>
          <a:bodyPr/>
          <a:lstStyle/>
          <a:p>
            <a:fld id="{ED3D6733-6F27-4404-AB51-585418F146E5}" type="datetimeFigureOut">
              <a:rPr lang="ko-KR" altLang="en-US" smtClean="0"/>
              <a:pPr/>
              <a:t>2021-03-18</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EE6BC638-39B7-4287-91A7-2A3DDA573295}" type="slidenum">
              <a:rPr lang="ko-KR" altLang="en-US" smtClean="0"/>
              <a:pPr/>
              <a:t>‹#›</a:t>
            </a:fld>
            <a:endParaRPr lang="ko-KR" altLang="en-US"/>
          </a:p>
        </p:txBody>
      </p:sp>
      <p:sp>
        <p:nvSpPr>
          <p:cNvPr id="8" name="제목 1"/>
          <p:cNvSpPr>
            <a:spLocks noGrp="1"/>
          </p:cNvSpPr>
          <p:nvPr>
            <p:ph type="ctrTitle"/>
          </p:nvPr>
        </p:nvSpPr>
        <p:spPr>
          <a:xfrm>
            <a:off x="6239222" y="2440830"/>
            <a:ext cx="5951190" cy="1977926"/>
          </a:xfrm>
          <a:noFill/>
          <a:ln w="9525">
            <a:noFill/>
            <a:miter lim="800000"/>
            <a:headEnd/>
            <a:tailEnd/>
          </a:ln>
        </p:spPr>
        <p:txBody>
          <a:bodyPr vert="horz" wrap="square" lIns="99569" tIns="49785" rIns="99569" bIns="49785" numCol="1" rtlCol="0" anchor="ctr" anchorCtr="0" compatLnSpc="1">
            <a:prstTxWarp prst="textNoShape">
              <a:avLst/>
            </a:prstTxWarp>
            <a:noAutofit/>
          </a:bodyPr>
          <a:lstStyle>
            <a:lvl1pPr marL="0" indent="0" algn="l" defTabSz="995690" rtl="0" eaLnBrk="1" fontAlgn="base" latinLnBrk="1" hangingPunct="1">
              <a:lnSpc>
                <a:spcPct val="100000"/>
              </a:lnSpc>
              <a:spcBef>
                <a:spcPct val="0"/>
              </a:spcBef>
              <a:spcAft>
                <a:spcPct val="0"/>
              </a:spcAft>
              <a:buClr>
                <a:schemeClr val="hlink"/>
              </a:buClr>
              <a:buFont typeface="굴림체" pitchFamily="49" charset="-127"/>
              <a:buNone/>
              <a:defRPr lang="ko-KR" altLang="en-US" sz="7200" kern="1200" baseline="0" dirty="0">
                <a:solidFill>
                  <a:srgbClr val="87334A"/>
                </a:solidFill>
                <a:effectLst/>
                <a:latin typeface="+mj-lt"/>
                <a:ea typeface="맑은 고딕" pitchFamily="50" charset="-127"/>
                <a:cs typeface="+mj-cs"/>
              </a:defRPr>
            </a:lvl1pPr>
          </a:lstStyle>
          <a:p>
            <a:endParaRPr lang="ko-KR"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609521" y="19030"/>
            <a:ext cx="10971372" cy="797093"/>
          </a:xfrm>
          <a:prstGeom prst="rect">
            <a:avLst/>
          </a:prstGeom>
        </p:spPr>
        <p:txBody>
          <a:bodyPr vert="horz" lIns="99569" tIns="49785" rIns="99569" bIns="49785" rtlCol="0" anchor="ctr">
            <a:normAutofit/>
          </a:bodyPr>
          <a:lstStyle/>
          <a:p>
            <a:r>
              <a:rPr lang="ko-KR" altLang="en-US" dirty="0"/>
              <a:t>마스터 제목 스타일 편집</a:t>
            </a:r>
          </a:p>
        </p:txBody>
      </p:sp>
      <p:sp>
        <p:nvSpPr>
          <p:cNvPr id="3" name="텍스트 개체 틀 2"/>
          <p:cNvSpPr>
            <a:spLocks noGrp="1"/>
          </p:cNvSpPr>
          <p:nvPr>
            <p:ph type="body" idx="1"/>
          </p:nvPr>
        </p:nvSpPr>
        <p:spPr>
          <a:xfrm>
            <a:off x="609521" y="1062267"/>
            <a:ext cx="10971372" cy="5287636"/>
          </a:xfrm>
          <a:prstGeom prst="rect">
            <a:avLst/>
          </a:prstGeom>
        </p:spPr>
        <p:txBody>
          <a:bodyPr vert="horz" lIns="99569" tIns="49785" rIns="99569" bIns="49785" rtlCol="0">
            <a:normAutofit/>
          </a:body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4" name="날짜 개체 틀 3"/>
          <p:cNvSpPr>
            <a:spLocks noGrp="1"/>
          </p:cNvSpPr>
          <p:nvPr>
            <p:ph type="dt" sz="half" idx="2"/>
          </p:nvPr>
        </p:nvSpPr>
        <p:spPr>
          <a:xfrm>
            <a:off x="609521" y="6430887"/>
            <a:ext cx="2844430" cy="292147"/>
          </a:xfrm>
          <a:prstGeom prst="rect">
            <a:avLst/>
          </a:prstGeom>
        </p:spPr>
        <p:txBody>
          <a:bodyPr vert="horz" lIns="99569" tIns="49785" rIns="99569" bIns="49785" rtlCol="0" anchor="ctr"/>
          <a:lstStyle>
            <a:lvl1pPr algn="l">
              <a:defRPr sz="1300">
                <a:solidFill>
                  <a:schemeClr val="tx1">
                    <a:tint val="75000"/>
                  </a:schemeClr>
                </a:solidFill>
              </a:defRPr>
            </a:lvl1pPr>
          </a:lstStyle>
          <a:p>
            <a:fld id="{ED3D6733-6F27-4404-AB51-585418F146E5}" type="datetimeFigureOut">
              <a:rPr lang="ko-KR" altLang="en-US" smtClean="0"/>
              <a:pPr/>
              <a:t>2021-03-18</a:t>
            </a:fld>
            <a:endParaRPr lang="ko-KR" altLang="en-US"/>
          </a:p>
        </p:txBody>
      </p:sp>
      <p:sp>
        <p:nvSpPr>
          <p:cNvPr id="5" name="바닥글 개체 틀 4"/>
          <p:cNvSpPr>
            <a:spLocks noGrp="1"/>
          </p:cNvSpPr>
          <p:nvPr>
            <p:ph type="ftr" sz="quarter" idx="3"/>
          </p:nvPr>
        </p:nvSpPr>
        <p:spPr>
          <a:xfrm>
            <a:off x="4165059" y="6430887"/>
            <a:ext cx="3860297" cy="292147"/>
          </a:xfrm>
          <a:prstGeom prst="rect">
            <a:avLst/>
          </a:prstGeom>
        </p:spPr>
        <p:txBody>
          <a:bodyPr vert="horz" lIns="99569" tIns="49785" rIns="99569" bIns="49785" rtlCol="0" anchor="ctr"/>
          <a:lstStyle>
            <a:lvl1pPr algn="ctr">
              <a:defRPr sz="13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8736463" y="6430887"/>
            <a:ext cx="2844430" cy="292147"/>
          </a:xfrm>
          <a:prstGeom prst="rect">
            <a:avLst/>
          </a:prstGeom>
        </p:spPr>
        <p:txBody>
          <a:bodyPr vert="horz" lIns="99569" tIns="49785" rIns="99569" bIns="49785" rtlCol="0" anchor="ctr"/>
          <a:lstStyle>
            <a:lvl1pPr algn="r">
              <a:defRPr sz="1300">
                <a:solidFill>
                  <a:schemeClr val="tx1">
                    <a:tint val="75000"/>
                  </a:schemeClr>
                </a:solidFill>
              </a:defRPr>
            </a:lvl1pPr>
          </a:lstStyle>
          <a:p>
            <a:fld id="{EE6BC638-39B7-4287-91A7-2A3DDA573295}" type="slidenum">
              <a:rPr lang="ko-KR" altLang="en-US" smtClean="0"/>
              <a:pPr/>
              <a:t>‹#›</a:t>
            </a:fld>
            <a:endParaRPr lang="ko-KR" altLang="en-US"/>
          </a:p>
        </p:txBody>
      </p:sp>
    </p:spTree>
  </p:cSld>
  <p:clrMap bg1="lt1" tx1="dk1" bg2="lt2" tx2="dk2" accent1="accent1" accent2="accent2" accent3="accent3" accent4="accent4" accent5="accent5" accent6="accent6" hlink="hlink" folHlink="folHlink"/>
  <p:sldLayoutIdLst>
    <p:sldLayoutId id="2147483649" r:id="rId1"/>
    <p:sldLayoutId id="2147483655" r:id="rId2"/>
    <p:sldLayoutId id="2147483651" r:id="rId3"/>
    <p:sldLayoutId id="2147483656" r:id="rId4"/>
    <p:sldLayoutId id="2147483650" r:id="rId5"/>
    <p:sldLayoutId id="2147483657" r:id="rId6"/>
  </p:sldLayoutIdLst>
  <p:txStyles>
    <p:titleStyle>
      <a:lvl1pPr algn="l" defTabSz="995690" rtl="0" eaLnBrk="1" latinLnBrk="1" hangingPunct="1">
        <a:spcBef>
          <a:spcPct val="0"/>
        </a:spcBef>
        <a:buNone/>
        <a:defRPr lang="ko-KR" altLang="en-US" sz="3800" kern="1200">
          <a:solidFill>
            <a:sysClr val="windowText" lastClr="000000"/>
          </a:solidFill>
          <a:latin typeface="맑은 고딕" pitchFamily="50" charset="-127"/>
          <a:ea typeface="맑은 고딕" pitchFamily="50" charset="-127"/>
          <a:cs typeface="+mj-cs"/>
        </a:defRPr>
      </a:lvl1pPr>
    </p:titleStyle>
    <p:bodyStyle>
      <a:lvl1pPr marL="373384" indent="-373384" algn="l" defTabSz="995690" rtl="0" eaLnBrk="1" latinLnBrk="1" hangingPunct="1">
        <a:spcBef>
          <a:spcPct val="20000"/>
        </a:spcBef>
        <a:buFont typeface="Arial" pitchFamily="34" charset="0"/>
        <a:buChar char="•"/>
        <a:defRPr lang="ko-KR" altLang="en-US" sz="2700" kern="1200" smtClean="0">
          <a:solidFill>
            <a:schemeClr val="tx1"/>
          </a:solidFill>
          <a:latin typeface="맑은 고딕" pitchFamily="50" charset="-127"/>
          <a:ea typeface="맑은 고딕" pitchFamily="50" charset="-127"/>
          <a:cs typeface="+mn-cs"/>
        </a:defRPr>
      </a:lvl1pPr>
      <a:lvl2pPr marL="808998" indent="-311153" algn="l" defTabSz="995690" rtl="0" eaLnBrk="1" latinLnBrk="1" hangingPunct="1">
        <a:spcBef>
          <a:spcPct val="20000"/>
        </a:spcBef>
        <a:buFont typeface="Arial" pitchFamily="34" charset="0"/>
        <a:buChar char="–"/>
        <a:defRPr lang="ko-KR" altLang="en-US" sz="2000" kern="1200" smtClean="0">
          <a:solidFill>
            <a:schemeClr val="tx1"/>
          </a:solidFill>
          <a:latin typeface="맑은 고딕" pitchFamily="50" charset="-127"/>
          <a:ea typeface="맑은 고딕" pitchFamily="50" charset="-127"/>
          <a:cs typeface="+mn-cs"/>
        </a:defRPr>
      </a:lvl2pPr>
      <a:lvl3pPr marL="1244613" indent="-248923" algn="l" defTabSz="995690" rtl="0" eaLnBrk="1" latinLnBrk="1" hangingPunct="1">
        <a:spcBef>
          <a:spcPct val="20000"/>
        </a:spcBef>
        <a:buFont typeface="Arial" pitchFamily="34" charset="0"/>
        <a:buChar char="•"/>
        <a:defRPr lang="ko-KR" altLang="en-US" sz="2000" kern="1200" smtClean="0">
          <a:solidFill>
            <a:schemeClr val="tx1"/>
          </a:solidFill>
          <a:latin typeface="맑은 고딕" pitchFamily="50" charset="-127"/>
          <a:ea typeface="맑은 고딕" pitchFamily="50" charset="-127"/>
          <a:cs typeface="+mn-cs"/>
        </a:defRPr>
      </a:lvl3pPr>
      <a:lvl4pPr marL="1742458" indent="-248923" algn="l" defTabSz="995690" rtl="0" eaLnBrk="1" latinLnBrk="1" hangingPunct="1">
        <a:spcBef>
          <a:spcPct val="20000"/>
        </a:spcBef>
        <a:buFont typeface="Arial" pitchFamily="34" charset="0"/>
        <a:buChar char="–"/>
        <a:defRPr lang="ko-KR" altLang="en-US" sz="2000" kern="1200" smtClean="0">
          <a:solidFill>
            <a:schemeClr val="tx1"/>
          </a:solidFill>
          <a:latin typeface="맑은 고딕" pitchFamily="50" charset="-127"/>
          <a:ea typeface="맑은 고딕" pitchFamily="50" charset="-127"/>
          <a:cs typeface="+mn-cs"/>
        </a:defRPr>
      </a:lvl4pPr>
      <a:lvl5pPr marL="2240303" indent="-248923" algn="l" defTabSz="995690" rtl="0" eaLnBrk="1" latinLnBrk="1" hangingPunct="1">
        <a:spcBef>
          <a:spcPct val="20000"/>
        </a:spcBef>
        <a:buFont typeface="Arial" pitchFamily="34" charset="0"/>
        <a:buChar char="»"/>
        <a:defRPr lang="ko-KR" altLang="en-US" sz="2000" kern="1200">
          <a:solidFill>
            <a:schemeClr val="tx1"/>
          </a:solidFill>
          <a:latin typeface="맑은 고딕" pitchFamily="50" charset="-127"/>
          <a:ea typeface="맑은 고딕" pitchFamily="50" charset="-127"/>
          <a:cs typeface="+mn-cs"/>
        </a:defRPr>
      </a:lvl5pPr>
      <a:lvl6pPr marL="273814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6pPr>
      <a:lvl7pPr marL="323599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7pPr>
      <a:lvl8pPr marL="373383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8pPr>
      <a:lvl9pPr marL="423168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9pPr>
    </p:bodyStyle>
    <p:otherStyle>
      <a:defPPr>
        <a:defRPr lang="ko-KR"/>
      </a:defPPr>
      <a:lvl1pPr marL="0" algn="l" defTabSz="995690" rtl="0" eaLnBrk="1" latinLnBrk="1" hangingPunct="1">
        <a:defRPr sz="2000" kern="1200">
          <a:solidFill>
            <a:schemeClr val="tx1"/>
          </a:solidFill>
          <a:latin typeface="+mn-lt"/>
          <a:ea typeface="+mn-ea"/>
          <a:cs typeface="+mn-cs"/>
        </a:defRPr>
      </a:lvl1pPr>
      <a:lvl2pPr marL="497845" algn="l" defTabSz="995690" rtl="0" eaLnBrk="1" latinLnBrk="1" hangingPunct="1">
        <a:defRPr sz="2000" kern="1200">
          <a:solidFill>
            <a:schemeClr val="tx1"/>
          </a:solidFill>
          <a:latin typeface="+mn-lt"/>
          <a:ea typeface="+mn-ea"/>
          <a:cs typeface="+mn-cs"/>
        </a:defRPr>
      </a:lvl2pPr>
      <a:lvl3pPr marL="995690" algn="l" defTabSz="995690" rtl="0" eaLnBrk="1" latinLnBrk="1" hangingPunct="1">
        <a:defRPr sz="2000" kern="1200">
          <a:solidFill>
            <a:schemeClr val="tx1"/>
          </a:solidFill>
          <a:latin typeface="+mn-lt"/>
          <a:ea typeface="+mn-ea"/>
          <a:cs typeface="+mn-cs"/>
        </a:defRPr>
      </a:lvl3pPr>
      <a:lvl4pPr marL="1493535" algn="l" defTabSz="995690" rtl="0" eaLnBrk="1" latinLnBrk="1" hangingPunct="1">
        <a:defRPr sz="2000" kern="1200">
          <a:solidFill>
            <a:schemeClr val="tx1"/>
          </a:solidFill>
          <a:latin typeface="+mn-lt"/>
          <a:ea typeface="+mn-ea"/>
          <a:cs typeface="+mn-cs"/>
        </a:defRPr>
      </a:lvl4pPr>
      <a:lvl5pPr marL="1991380" algn="l" defTabSz="995690" rtl="0" eaLnBrk="1" latinLnBrk="1" hangingPunct="1">
        <a:defRPr sz="2000" kern="1200">
          <a:solidFill>
            <a:schemeClr val="tx1"/>
          </a:solidFill>
          <a:latin typeface="+mn-lt"/>
          <a:ea typeface="+mn-ea"/>
          <a:cs typeface="+mn-cs"/>
        </a:defRPr>
      </a:lvl5pPr>
      <a:lvl6pPr marL="2489225" algn="l" defTabSz="995690" rtl="0" eaLnBrk="1" latinLnBrk="1" hangingPunct="1">
        <a:defRPr sz="2000" kern="1200">
          <a:solidFill>
            <a:schemeClr val="tx1"/>
          </a:solidFill>
          <a:latin typeface="+mn-lt"/>
          <a:ea typeface="+mn-ea"/>
          <a:cs typeface="+mn-cs"/>
        </a:defRPr>
      </a:lvl6pPr>
      <a:lvl7pPr marL="2987070" algn="l" defTabSz="995690" rtl="0" eaLnBrk="1" latinLnBrk="1" hangingPunct="1">
        <a:defRPr sz="2000" kern="1200">
          <a:solidFill>
            <a:schemeClr val="tx1"/>
          </a:solidFill>
          <a:latin typeface="+mn-lt"/>
          <a:ea typeface="+mn-ea"/>
          <a:cs typeface="+mn-cs"/>
        </a:defRPr>
      </a:lvl7pPr>
      <a:lvl8pPr marL="3484916" algn="l" defTabSz="995690" rtl="0" eaLnBrk="1" latinLnBrk="1" hangingPunct="1">
        <a:defRPr sz="2000" kern="1200">
          <a:solidFill>
            <a:schemeClr val="tx1"/>
          </a:solidFill>
          <a:latin typeface="+mn-lt"/>
          <a:ea typeface="+mn-ea"/>
          <a:cs typeface="+mn-cs"/>
        </a:defRPr>
      </a:lvl8pPr>
      <a:lvl9pPr marL="3982761" algn="l" defTabSz="995690" rtl="0" eaLnBrk="1" latinLnBrk="1" hangingPunct="1">
        <a:defRPr sz="20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hyperlink" Target="http://www.espn.com/nba/salaries" TargetMode="External"/><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부제목 7"/>
          <p:cNvSpPr>
            <a:spLocks noGrp="1"/>
          </p:cNvSpPr>
          <p:nvPr>
            <p:ph type="subTitle" idx="1"/>
          </p:nvPr>
        </p:nvSpPr>
        <p:spPr>
          <a:xfrm>
            <a:off x="550590" y="2257989"/>
            <a:ext cx="4464496" cy="1152128"/>
          </a:xfrm>
        </p:spPr>
        <p:txBody>
          <a:bodyPr/>
          <a:lstStyle/>
          <a:p>
            <a:r>
              <a:rPr lang="en-US" altLang="ko-KR" sz="3000" dirty="0"/>
              <a:t>DAT 205 Capstone</a:t>
            </a:r>
            <a:br>
              <a:rPr lang="en-US" altLang="ko-KR" sz="3000" dirty="0"/>
            </a:br>
            <a:r>
              <a:rPr lang="en-US" altLang="ko-KR" sz="3000" dirty="0"/>
              <a:t>Interim Progress</a:t>
            </a:r>
          </a:p>
        </p:txBody>
      </p:sp>
      <p:sp>
        <p:nvSpPr>
          <p:cNvPr id="7" name="제목 6"/>
          <p:cNvSpPr>
            <a:spLocks noGrp="1"/>
          </p:cNvSpPr>
          <p:nvPr>
            <p:ph type="ctrTitle"/>
          </p:nvPr>
        </p:nvSpPr>
        <p:spPr>
          <a:xfrm>
            <a:off x="478582" y="621482"/>
            <a:ext cx="5328592" cy="1656184"/>
          </a:xfrm>
        </p:spPr>
        <p:txBody>
          <a:bodyPr/>
          <a:lstStyle/>
          <a:p>
            <a:r>
              <a:rPr lang="en-US" altLang="ko-KR" sz="5000" dirty="0"/>
              <a:t>PROJECT RAPTORS REBOUND</a:t>
            </a:r>
            <a:endParaRPr lang="ko-KR" altLang="en-US" sz="5000" dirty="0"/>
          </a:p>
        </p:txBody>
      </p:sp>
      <p:sp>
        <p:nvSpPr>
          <p:cNvPr id="27" name="TextBox 26">
            <a:extLst>
              <a:ext uri="{FF2B5EF4-FFF2-40B4-BE49-F238E27FC236}">
                <a16:creationId xmlns:a16="http://schemas.microsoft.com/office/drawing/2014/main" id="{12FB82B8-435C-488B-892F-0B2A8E7D84A2}"/>
              </a:ext>
            </a:extLst>
          </p:cNvPr>
          <p:cNvSpPr txBox="1"/>
          <p:nvPr/>
        </p:nvSpPr>
        <p:spPr>
          <a:xfrm>
            <a:off x="5519142" y="6416178"/>
            <a:ext cx="6094520" cy="424732"/>
          </a:xfrm>
          <a:prstGeom prst="rect">
            <a:avLst/>
          </a:prstGeom>
          <a:noFill/>
        </p:spPr>
        <p:txBody>
          <a:bodyPr wrap="square">
            <a:spAutoFit/>
          </a:bodyPr>
          <a:lstStyle/>
          <a:p>
            <a:pPr marL="0" lvl="0" indent="0" algn="l" rtl="0">
              <a:lnSpc>
                <a:spcPct val="90000"/>
              </a:lnSpc>
              <a:spcBef>
                <a:spcPts val="0"/>
              </a:spcBef>
              <a:spcAft>
                <a:spcPts val="0"/>
              </a:spcAft>
              <a:buSzPts val="2800"/>
              <a:buNone/>
            </a:pPr>
            <a:r>
              <a:rPr lang="en-US" sz="2400" b="1" dirty="0">
                <a:solidFill>
                  <a:srgbClr val="A87A85"/>
                </a:solidFill>
              </a:rPr>
              <a:t>Group 1 - Bhavika Patil, Cindy Guo, Dennis Hung</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Preliminary Recommendations</a:t>
            </a:r>
          </a:p>
        </p:txBody>
      </p:sp>
      <p:sp>
        <p:nvSpPr>
          <p:cNvPr id="6" name="내용 개체 틀 5"/>
          <p:cNvSpPr>
            <a:spLocks noGrp="1"/>
          </p:cNvSpPr>
          <p:nvPr>
            <p:ph idx="1"/>
          </p:nvPr>
        </p:nvSpPr>
        <p:spPr>
          <a:xfrm>
            <a:off x="1486693" y="1485578"/>
            <a:ext cx="10094199" cy="4824535"/>
          </a:xfrm>
        </p:spPr>
        <p:txBody>
          <a:bodyPr/>
          <a:lstStyle/>
          <a:p>
            <a:pPr>
              <a:buFont typeface="Arial" panose="020B0604020202020204" pitchFamily="34" charset="0"/>
              <a:buChar char="•"/>
            </a:pPr>
            <a:r>
              <a:rPr lang="en-US" altLang="ko-KR" dirty="0"/>
              <a:t>Text goes here</a:t>
            </a:r>
          </a:p>
          <a:p>
            <a:pPr>
              <a:buFont typeface="Arial" panose="020B0604020202020204" pitchFamily="34" charset="0"/>
              <a:buChar char="•"/>
            </a:pPr>
            <a:endParaRPr lang="ko-KR" altLang="en-US" dirty="0"/>
          </a:p>
        </p:txBody>
      </p:sp>
    </p:spTree>
    <p:extLst>
      <p:ext uri="{BB962C8B-B14F-4D97-AF65-F5344CB8AC3E}">
        <p14:creationId xmlns:p14="http://schemas.microsoft.com/office/powerpoint/2010/main" val="16981538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1">
            <a:extLst>
              <a:ext uri="{FF2B5EF4-FFF2-40B4-BE49-F238E27FC236}">
                <a16:creationId xmlns:a16="http://schemas.microsoft.com/office/drawing/2014/main" id="{9BBC7092-643C-4FB4-A926-0972CABB9734}"/>
              </a:ext>
            </a:extLst>
          </p:cNvPr>
          <p:cNvSpPr>
            <a:spLocks noGrp="1"/>
          </p:cNvSpPr>
          <p:nvPr>
            <p:ph idx="1"/>
          </p:nvPr>
        </p:nvSpPr>
        <p:spPr>
          <a:xfrm>
            <a:off x="609521" y="1485579"/>
            <a:ext cx="10971372" cy="4824535"/>
          </a:xfrm>
        </p:spPr>
        <p:txBody>
          <a:bodyPr/>
          <a:lstStyle/>
          <a:p>
            <a:endParaRPr lang="en-US"/>
          </a:p>
        </p:txBody>
      </p:sp>
      <p:sp>
        <p:nvSpPr>
          <p:cNvPr id="2" name="제목 1"/>
          <p:cNvSpPr>
            <a:spLocks noGrp="1"/>
          </p:cNvSpPr>
          <p:nvPr>
            <p:ph type="title"/>
          </p:nvPr>
        </p:nvSpPr>
        <p:spPr>
          <a:xfrm>
            <a:off x="609520" y="189434"/>
            <a:ext cx="10971373" cy="798753"/>
          </a:xfrm>
        </p:spPr>
        <p:txBody>
          <a:bodyPr anchor="ctr">
            <a:normAutofit/>
          </a:bodyPr>
          <a:lstStyle/>
          <a:p>
            <a:r>
              <a:rPr lang="en-US" altLang="ko-KR" dirty="0"/>
              <a:t>[Template - Insert Title]</a:t>
            </a:r>
          </a:p>
        </p:txBody>
      </p:sp>
    </p:spTree>
    <p:extLst>
      <p:ext uri="{BB962C8B-B14F-4D97-AF65-F5344CB8AC3E}">
        <p14:creationId xmlns:p14="http://schemas.microsoft.com/office/powerpoint/2010/main" val="40339248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4"/>
          <p:cNvSpPr>
            <a:spLocks noGrp="1"/>
          </p:cNvSpPr>
          <p:nvPr>
            <p:ph type="ctrTitle"/>
          </p:nvPr>
        </p:nvSpPr>
        <p:spPr/>
        <p:txBody>
          <a:bodyPr/>
          <a:lstStyle/>
          <a:p>
            <a:r>
              <a:rPr lang="en-US" altLang="ko-KR"/>
              <a:t>THANK YOU</a:t>
            </a:r>
            <a:endParaRPr lang="ko-KR" altLang="en-US" dirty="0"/>
          </a:p>
        </p:txBody>
      </p:sp>
      <p:pic>
        <p:nvPicPr>
          <p:cNvPr id="2" name="그림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39622" y="1845618"/>
            <a:ext cx="682696" cy="694887"/>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The Organization</a:t>
            </a:r>
            <a:endParaRPr lang="ko-KR" altLang="en-US" dirty="0"/>
          </a:p>
        </p:txBody>
      </p:sp>
      <p:sp>
        <p:nvSpPr>
          <p:cNvPr id="4" name="내용 개체 틀 3"/>
          <p:cNvSpPr>
            <a:spLocks noGrp="1"/>
          </p:cNvSpPr>
          <p:nvPr>
            <p:ph idx="1"/>
          </p:nvPr>
        </p:nvSpPr>
        <p:spPr/>
        <p:txBody>
          <a:bodyPr/>
          <a:lstStyle/>
          <a:p>
            <a:pPr>
              <a:buFont typeface="Arial" panose="020B0604020202020204" pitchFamily="34" charset="0"/>
              <a:buChar char="•"/>
            </a:pPr>
            <a:r>
              <a:rPr lang="en-US" altLang="ko-KR" dirty="0"/>
              <a:t>The Toronto Raptors are an NBA championship team with a $2.5 billion market capitalization in 2021. </a:t>
            </a:r>
          </a:p>
          <a:p>
            <a:pPr>
              <a:buFont typeface="Arial" panose="020B0604020202020204" pitchFamily="34" charset="0"/>
              <a:buChar char="•"/>
            </a:pPr>
            <a:r>
              <a:rPr lang="en-US" altLang="ko-KR" dirty="0"/>
              <a:t>The team’s General Manager (GM) and owners are seeking recommendations on improving the team’s chances at another championship run while preserving the team’s long-term future. </a:t>
            </a:r>
          </a:p>
          <a:p>
            <a:endParaRPr lang="ko-KR" altLang="en-US" dirty="0"/>
          </a:p>
        </p:txBody>
      </p:sp>
      <p:pic>
        <p:nvPicPr>
          <p:cNvPr id="8" name="Picture 7">
            <a:extLst>
              <a:ext uri="{FF2B5EF4-FFF2-40B4-BE49-F238E27FC236}">
                <a16:creationId xmlns:a16="http://schemas.microsoft.com/office/drawing/2014/main" id="{605C9002-0872-4C96-9271-622AB5A7A8A9}"/>
              </a:ext>
            </a:extLst>
          </p:cNvPr>
          <p:cNvPicPr>
            <a:picLocks noChangeAspect="1"/>
          </p:cNvPicPr>
          <p:nvPr/>
        </p:nvPicPr>
        <p:blipFill>
          <a:blip r:embed="rId3"/>
          <a:stretch>
            <a:fillRect/>
          </a:stretch>
        </p:blipFill>
        <p:spPr>
          <a:xfrm>
            <a:off x="982638" y="2709714"/>
            <a:ext cx="10369152" cy="377969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Objectives</a:t>
            </a:r>
          </a:p>
        </p:txBody>
      </p:sp>
      <p:sp>
        <p:nvSpPr>
          <p:cNvPr id="6" name="내용 개체 틀 5"/>
          <p:cNvSpPr>
            <a:spLocks noGrp="1"/>
          </p:cNvSpPr>
          <p:nvPr>
            <p:ph idx="1"/>
          </p:nvPr>
        </p:nvSpPr>
        <p:spPr>
          <a:xfrm>
            <a:off x="1486693" y="1485578"/>
            <a:ext cx="10094199" cy="4824535"/>
          </a:xfrm>
        </p:spPr>
        <p:txBody>
          <a:bodyPr/>
          <a:lstStyle/>
          <a:p>
            <a:pPr>
              <a:buFont typeface="Arial" panose="020B0604020202020204" pitchFamily="34" charset="0"/>
              <a:buChar char="•"/>
            </a:pPr>
            <a:r>
              <a:rPr lang="en-US" altLang="ko-KR" dirty="0"/>
              <a:t>The primary objective of this analysis is to determine which features are important to the Toronto Raptors team to produce more wins in the regular season and the playoffs. </a:t>
            </a:r>
          </a:p>
          <a:p>
            <a:pPr>
              <a:buFont typeface="Arial" panose="020B0604020202020204" pitchFamily="34" charset="0"/>
              <a:buChar char="•"/>
            </a:pPr>
            <a:endParaRPr lang="en-US" altLang="ko-KR" dirty="0"/>
          </a:p>
          <a:p>
            <a:pPr>
              <a:buFont typeface="Arial" panose="020B0604020202020204" pitchFamily="34" charset="0"/>
              <a:buChar char="•"/>
            </a:pPr>
            <a:r>
              <a:rPr lang="en-US" altLang="ko-KR" dirty="0"/>
              <a:t>The secondary objective is to review team players’ performance-to-cost effectiveness. </a:t>
            </a:r>
          </a:p>
          <a:p>
            <a:pPr>
              <a:buFont typeface="Arial" panose="020B0604020202020204" pitchFamily="34" charset="0"/>
              <a:buChar char="•"/>
            </a:pPr>
            <a:endParaRPr lang="en-US" altLang="ko-KR" dirty="0"/>
          </a:p>
          <a:p>
            <a:pPr>
              <a:buFont typeface="Arial" panose="020B0604020202020204" pitchFamily="34" charset="0"/>
              <a:buChar char="•"/>
            </a:pPr>
            <a:r>
              <a:rPr lang="en-US" altLang="ko-KR" dirty="0"/>
              <a:t>Focus on the historical player data from 2005 to 2020 as this closely represent the players of the current era</a:t>
            </a:r>
          </a:p>
          <a:p>
            <a:endParaRPr lang="ko-KR" alt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Data</a:t>
            </a:r>
          </a:p>
        </p:txBody>
      </p:sp>
      <p:sp>
        <p:nvSpPr>
          <p:cNvPr id="6" name="내용 개체 틀 5"/>
          <p:cNvSpPr>
            <a:spLocks noGrp="1"/>
          </p:cNvSpPr>
          <p:nvPr>
            <p:ph idx="1"/>
          </p:nvPr>
        </p:nvSpPr>
        <p:spPr>
          <a:xfrm>
            <a:off x="1486693" y="1485578"/>
            <a:ext cx="10094199" cy="4824535"/>
          </a:xfrm>
        </p:spPr>
        <p:txBody>
          <a:bodyPr/>
          <a:lstStyle/>
          <a:p>
            <a:pPr>
              <a:buFont typeface="Arial" panose="020B0604020202020204" pitchFamily="34" charset="0"/>
              <a:buChar char="•"/>
            </a:pPr>
            <a:r>
              <a:rPr lang="en-US" altLang="ko-KR" dirty="0"/>
              <a:t>Open access API (</a:t>
            </a:r>
            <a:r>
              <a:rPr lang="en-US" altLang="ko-KR" dirty="0" err="1"/>
              <a:t>nba_api</a:t>
            </a:r>
            <a:r>
              <a:rPr lang="en-US" altLang="ko-KR" dirty="0"/>
              <a:t>)</a:t>
            </a:r>
          </a:p>
          <a:p>
            <a:pPr lvl="1">
              <a:buFont typeface="Arial" panose="020B0604020202020204" pitchFamily="34" charset="0"/>
              <a:buChar char="•"/>
            </a:pPr>
            <a:r>
              <a:rPr lang="en-US" altLang="ko-KR" sz="1800" i="1" dirty="0" err="1">
                <a:latin typeface="+mj-lt"/>
              </a:rPr>
              <a:t>PlayerGameLogs</a:t>
            </a:r>
            <a:r>
              <a:rPr lang="en-US" altLang="ko-KR" sz="1800" i="1" dirty="0">
                <a:latin typeface="+mj-lt"/>
              </a:rPr>
              <a:t> End point</a:t>
            </a:r>
          </a:p>
          <a:p>
            <a:pPr lvl="2">
              <a:buFont typeface="Arial" panose="020B0604020202020204" pitchFamily="34" charset="0"/>
              <a:buChar char="•"/>
            </a:pPr>
            <a:r>
              <a:rPr lang="en-US" altLang="ko-KR" sz="1800" i="1" dirty="0">
                <a:latin typeface="+mj-lt"/>
              </a:rPr>
              <a:t>Parameters required – Season, Season type</a:t>
            </a:r>
          </a:p>
          <a:p>
            <a:pPr lvl="2">
              <a:buFont typeface="Arial" panose="020B0604020202020204" pitchFamily="34" charset="0"/>
              <a:buChar char="•"/>
            </a:pPr>
            <a:r>
              <a:rPr lang="en-US" altLang="ko-KR" sz="1800" i="1" dirty="0">
                <a:latin typeface="+mj-lt"/>
              </a:rPr>
              <a:t>Total 465065 records, 36 features</a:t>
            </a:r>
          </a:p>
          <a:p>
            <a:pPr lvl="2">
              <a:buFont typeface="Arial" panose="020B0604020202020204" pitchFamily="34" charset="0"/>
              <a:buChar char="•"/>
            </a:pPr>
            <a:r>
              <a:rPr lang="en-US" altLang="ko-KR" sz="1800" i="1" dirty="0">
                <a:latin typeface="+mj-lt"/>
              </a:rPr>
              <a:t>Data Pull time :  1 hour???</a:t>
            </a:r>
          </a:p>
          <a:p>
            <a:pPr lvl="1">
              <a:buFont typeface="Arial" panose="020B0604020202020204" pitchFamily="34" charset="0"/>
              <a:buChar char="•"/>
            </a:pPr>
            <a:r>
              <a:rPr lang="en-US" altLang="ko-KR" sz="1800" i="1" dirty="0" err="1">
                <a:latin typeface="+mj-lt"/>
              </a:rPr>
              <a:t>PlayByPlay</a:t>
            </a:r>
            <a:r>
              <a:rPr lang="en-US" altLang="ko-KR" sz="1800" i="1" dirty="0">
                <a:latin typeface="+mj-lt"/>
              </a:rPr>
              <a:t> End point</a:t>
            </a:r>
          </a:p>
          <a:p>
            <a:pPr lvl="2">
              <a:buFont typeface="Arial" panose="020B0604020202020204" pitchFamily="34" charset="0"/>
              <a:buChar char="•"/>
            </a:pPr>
            <a:r>
              <a:rPr lang="en-US" altLang="ko-KR" sz="1800" i="1" dirty="0">
                <a:latin typeface="+mj-lt"/>
              </a:rPr>
              <a:t>Parameters required – </a:t>
            </a:r>
            <a:r>
              <a:rPr lang="en-US" altLang="ko-KR" sz="1800" i="1" dirty="0" err="1">
                <a:latin typeface="+mj-lt"/>
              </a:rPr>
              <a:t>GameId</a:t>
            </a:r>
            <a:endParaRPr lang="en-US" altLang="ko-KR" sz="1800" i="1" dirty="0">
              <a:latin typeface="+mj-lt"/>
            </a:endParaRPr>
          </a:p>
          <a:p>
            <a:pPr lvl="2">
              <a:buFont typeface="Arial" panose="020B0604020202020204" pitchFamily="34" charset="0"/>
              <a:buChar char="•"/>
            </a:pPr>
            <a:r>
              <a:rPr lang="en-US" altLang="ko-KR" sz="1800" i="1" dirty="0">
                <a:latin typeface="+mj-lt"/>
              </a:rPr>
              <a:t>Total ~10M records, 13 features</a:t>
            </a:r>
          </a:p>
          <a:p>
            <a:pPr lvl="2">
              <a:buFont typeface="Arial" panose="020B0604020202020204" pitchFamily="34" charset="0"/>
              <a:buChar char="•"/>
            </a:pPr>
            <a:r>
              <a:rPr lang="en-US" altLang="ko-KR" sz="1800" i="1" dirty="0">
                <a:latin typeface="+mj-lt"/>
              </a:rPr>
              <a:t>Data Pull time :  28 hours</a:t>
            </a:r>
          </a:p>
          <a:p>
            <a:pPr>
              <a:buFont typeface="Arial" panose="020B0604020202020204" pitchFamily="34" charset="0"/>
              <a:buChar char="•"/>
            </a:pPr>
            <a:r>
              <a:rPr lang="en-CA" dirty="0">
                <a:hlinkClick r:id="rId3"/>
              </a:rPr>
              <a:t>NBA Player Salaries - National Basketball Association – ESPN</a:t>
            </a:r>
            <a:endParaRPr lang="en-CA" dirty="0"/>
          </a:p>
          <a:p>
            <a:pPr lvl="2">
              <a:buFont typeface="Arial" panose="020B0604020202020204" pitchFamily="34" charset="0"/>
              <a:buChar char="•"/>
            </a:pPr>
            <a:r>
              <a:rPr lang="en-US" altLang="ko-KR" sz="1800" i="1" dirty="0">
                <a:latin typeface="+mj-lt"/>
              </a:rPr>
              <a:t>Player Salary data</a:t>
            </a:r>
          </a:p>
          <a:p>
            <a:pPr marL="1244613" marR="0" lvl="2" indent="-248923" algn="l" defTabSz="995690" rtl="0" eaLnBrk="1" fontAlgn="auto" latinLnBrk="1" hangingPunct="1">
              <a:lnSpc>
                <a:spcPct val="100000"/>
              </a:lnSpc>
              <a:spcBef>
                <a:spcPct val="20000"/>
              </a:spcBef>
              <a:spcAft>
                <a:spcPts val="0"/>
              </a:spcAft>
              <a:buClrTx/>
              <a:buSzTx/>
              <a:buFont typeface="Arial" panose="020B0604020202020204" pitchFamily="34" charset="0"/>
              <a:buChar char="•"/>
              <a:tabLst/>
              <a:defRPr/>
            </a:pPr>
            <a:r>
              <a:rPr lang="en-US" altLang="ko-KR" sz="1800" i="1" dirty="0">
                <a:solidFill>
                  <a:prstClr val="black">
                    <a:lumMod val="75000"/>
                    <a:lumOff val="25000"/>
                  </a:prstClr>
                </a:solidFill>
                <a:latin typeface="Calibri"/>
              </a:rPr>
              <a:t>Gathered by web scraping (Beautiful Soup Python Package)</a:t>
            </a:r>
            <a:endParaRPr kumimoji="0" lang="en-US" altLang="ko-KR" sz="1300" b="0" i="1" u="none" strike="noStrike" kern="1200" cap="none" spc="0" normalizeH="0" baseline="0" noProof="0" dirty="0">
              <a:ln>
                <a:noFill/>
              </a:ln>
              <a:solidFill>
                <a:prstClr val="black">
                  <a:lumMod val="75000"/>
                  <a:lumOff val="25000"/>
                </a:prstClr>
              </a:solidFill>
              <a:effectLst/>
              <a:uLnTx/>
              <a:uFillTx/>
              <a:latin typeface="Calibri"/>
              <a:ea typeface="맑은 고딕" pitchFamily="50" charset="-127"/>
              <a:cs typeface="+mn-cs"/>
            </a:endParaRPr>
          </a:p>
          <a:p>
            <a:pPr>
              <a:buFont typeface="Arial" panose="020B0604020202020204" pitchFamily="34" charset="0"/>
              <a:buChar char="•"/>
            </a:pPr>
            <a:r>
              <a:rPr lang="en-US" altLang="ko-KR" dirty="0"/>
              <a:t>Methods for Data collection</a:t>
            </a:r>
          </a:p>
          <a:p>
            <a:pPr lvl="2">
              <a:buFont typeface="Arial" panose="020B0604020202020204" pitchFamily="34" charset="0"/>
              <a:buChar char="•"/>
            </a:pPr>
            <a:endParaRPr lang="en-US" altLang="ko-KR" dirty="0"/>
          </a:p>
          <a:p>
            <a:pPr marL="0" indent="0"/>
            <a:endParaRPr lang="en-US" altLang="ko-KR" dirty="0"/>
          </a:p>
          <a:p>
            <a:pPr lvl="1">
              <a:buFont typeface="Arial" panose="020B0604020202020204" pitchFamily="34" charset="0"/>
              <a:buChar char="•"/>
            </a:pPr>
            <a:endParaRPr lang="en-US" altLang="ko-KR" dirty="0"/>
          </a:p>
          <a:p>
            <a:endParaRPr lang="ko-KR" altLang="en-US" dirty="0"/>
          </a:p>
        </p:txBody>
      </p:sp>
    </p:spTree>
    <p:extLst>
      <p:ext uri="{BB962C8B-B14F-4D97-AF65-F5344CB8AC3E}">
        <p14:creationId xmlns:p14="http://schemas.microsoft.com/office/powerpoint/2010/main" val="42068249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Project Planning</a:t>
            </a:r>
          </a:p>
        </p:txBody>
      </p:sp>
      <p:pic>
        <p:nvPicPr>
          <p:cNvPr id="7" name="Picture 6">
            <a:extLst>
              <a:ext uri="{FF2B5EF4-FFF2-40B4-BE49-F238E27FC236}">
                <a16:creationId xmlns:a16="http://schemas.microsoft.com/office/drawing/2014/main" id="{015669A9-31EE-4783-ACE7-42DDD881B61F}"/>
              </a:ext>
            </a:extLst>
          </p:cNvPr>
          <p:cNvPicPr/>
          <p:nvPr/>
        </p:nvPicPr>
        <p:blipFill>
          <a:blip r:embed="rId3"/>
          <a:stretch>
            <a:fillRect/>
          </a:stretch>
        </p:blipFill>
        <p:spPr>
          <a:xfrm>
            <a:off x="1846733" y="1629594"/>
            <a:ext cx="10081121" cy="5040560"/>
          </a:xfrm>
          <a:prstGeom prst="rect">
            <a:avLst/>
          </a:prstGeom>
        </p:spPr>
      </p:pic>
    </p:spTree>
    <p:extLst>
      <p:ext uri="{BB962C8B-B14F-4D97-AF65-F5344CB8AC3E}">
        <p14:creationId xmlns:p14="http://schemas.microsoft.com/office/powerpoint/2010/main" val="37274670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extBox 43"/>
          <p:cNvSpPr txBox="1"/>
          <p:nvPr/>
        </p:nvSpPr>
        <p:spPr>
          <a:xfrm>
            <a:off x="4511030" y="1013751"/>
            <a:ext cx="3600400" cy="769441"/>
          </a:xfrm>
          <a:prstGeom prst="rect">
            <a:avLst/>
          </a:prstGeom>
          <a:noFill/>
        </p:spPr>
        <p:txBody>
          <a:bodyPr wrap="square" rtlCol="0">
            <a:spAutoFit/>
          </a:bodyPr>
          <a:lstStyle/>
          <a:p>
            <a:r>
              <a:rPr lang="en-US" altLang="ko-KR" sz="4400" b="1" dirty="0">
                <a:solidFill>
                  <a:srgbClr val="87334A"/>
                </a:solidFill>
                <a:latin typeface="+mj-lt"/>
                <a:ea typeface="맑은 고딕" panose="020B0503020000020004" pitchFamily="50" charset="-127"/>
              </a:rPr>
              <a:t>Assumptions</a:t>
            </a:r>
            <a:endParaRPr lang="ko-KR" altLang="en-US" sz="4400" b="1" dirty="0">
              <a:solidFill>
                <a:srgbClr val="87334A"/>
              </a:solidFill>
              <a:latin typeface="+mj-lt"/>
              <a:ea typeface="맑은 고딕" panose="020B0503020000020004" pitchFamily="50" charset="-127"/>
            </a:endParaRPr>
          </a:p>
        </p:txBody>
      </p:sp>
      <p:grpSp>
        <p:nvGrpSpPr>
          <p:cNvPr id="3" name="그룹 2"/>
          <p:cNvGrpSpPr/>
          <p:nvPr/>
        </p:nvGrpSpPr>
        <p:grpSpPr>
          <a:xfrm>
            <a:off x="4511030" y="1917626"/>
            <a:ext cx="5544616" cy="769441"/>
            <a:chOff x="6311230" y="1989634"/>
            <a:chExt cx="4464496" cy="769441"/>
          </a:xfrm>
        </p:grpSpPr>
        <p:sp>
          <p:nvSpPr>
            <p:cNvPr id="46" name="TextBox 13"/>
            <p:cNvSpPr txBox="1">
              <a:spLocks noChangeArrowheads="1"/>
            </p:cNvSpPr>
            <p:nvPr/>
          </p:nvSpPr>
          <p:spPr bwMode="auto">
            <a:xfrm>
              <a:off x="6311230" y="1989634"/>
              <a:ext cx="720082" cy="523220"/>
            </a:xfrm>
            <a:prstGeom prst="rect">
              <a:avLst/>
            </a:prstGeom>
            <a:noFill/>
            <a:ln w="9525">
              <a:noFill/>
              <a:miter lim="800000"/>
              <a:headEnd/>
              <a:tailEnd/>
            </a:ln>
          </p:spPr>
          <p:txBody>
            <a:bodyPr wrap="square">
              <a:spAutoFit/>
            </a:bodyPr>
            <a:lstStyle/>
            <a:p>
              <a:pPr algn="r"/>
              <a:r>
                <a:rPr lang="en-US" altLang="ko-KR" sz="2800" b="1" dirty="0">
                  <a:solidFill>
                    <a:srgbClr val="87334A"/>
                  </a:solidFill>
                  <a:latin typeface="+mj-lt"/>
                  <a:ea typeface="맑은 고딕" panose="020B0503020000020004" pitchFamily="50" charset="-127"/>
                </a:rPr>
                <a:t>01</a:t>
              </a:r>
              <a:endParaRPr lang="ko-KR" altLang="en-US" sz="2800" b="1" dirty="0">
                <a:solidFill>
                  <a:srgbClr val="87334A"/>
                </a:solidFill>
                <a:latin typeface="+mj-lt"/>
                <a:ea typeface="맑은 고딕" panose="020B0503020000020004" pitchFamily="50" charset="-127"/>
              </a:endParaRPr>
            </a:p>
          </p:txBody>
        </p:sp>
        <p:sp>
          <p:nvSpPr>
            <p:cNvPr id="47" name="Text Box 5"/>
            <p:cNvSpPr txBox="1">
              <a:spLocks noChangeArrowheads="1"/>
            </p:cNvSpPr>
            <p:nvPr/>
          </p:nvSpPr>
          <p:spPr bwMode="auto">
            <a:xfrm>
              <a:off x="7050905" y="2051189"/>
              <a:ext cx="3724821" cy="707886"/>
            </a:xfrm>
            <a:prstGeom prst="rect">
              <a:avLst/>
            </a:prstGeom>
            <a:noFill/>
            <a:ln w="9525">
              <a:noFill/>
              <a:miter lim="800000"/>
              <a:headEnd/>
              <a:tailEnd/>
            </a:ln>
          </p:spPr>
          <p:txBody>
            <a:bodyPr wrap="square">
              <a:spAutoFit/>
            </a:bodyPr>
            <a:lstStyle/>
            <a:p>
              <a:pPr>
                <a:defRPr/>
              </a:pPr>
              <a:r>
                <a:rPr lang="en-US" altLang="ko-KR" b="1" dirty="0">
                  <a:solidFill>
                    <a:srgbClr val="575757"/>
                  </a:solidFill>
                  <a:latin typeface="+mj-lt"/>
                </a:rPr>
                <a:t>Toronto Raptors only Play for NBA</a:t>
              </a:r>
            </a:p>
          </p:txBody>
        </p:sp>
      </p:grpSp>
      <p:grpSp>
        <p:nvGrpSpPr>
          <p:cNvPr id="9" name="그룹 8"/>
          <p:cNvGrpSpPr/>
          <p:nvPr/>
        </p:nvGrpSpPr>
        <p:grpSpPr>
          <a:xfrm>
            <a:off x="4511030" y="2709714"/>
            <a:ext cx="5256584" cy="1077218"/>
            <a:chOff x="6311230" y="2781722"/>
            <a:chExt cx="4464496" cy="1077218"/>
          </a:xfrm>
        </p:grpSpPr>
        <p:sp>
          <p:nvSpPr>
            <p:cNvPr id="69" name="TextBox 13"/>
            <p:cNvSpPr txBox="1">
              <a:spLocks noChangeArrowheads="1"/>
            </p:cNvSpPr>
            <p:nvPr/>
          </p:nvSpPr>
          <p:spPr bwMode="auto">
            <a:xfrm>
              <a:off x="6311230" y="2781722"/>
              <a:ext cx="720082" cy="523220"/>
            </a:xfrm>
            <a:prstGeom prst="rect">
              <a:avLst/>
            </a:prstGeom>
            <a:noFill/>
            <a:ln w="9525">
              <a:noFill/>
              <a:miter lim="800000"/>
              <a:headEnd/>
              <a:tailEnd/>
            </a:ln>
          </p:spPr>
          <p:txBody>
            <a:bodyPr wrap="square">
              <a:spAutoFit/>
            </a:bodyPr>
            <a:lstStyle/>
            <a:p>
              <a:pPr algn="r"/>
              <a:r>
                <a:rPr lang="en-US" altLang="ko-KR" sz="2800" b="1" dirty="0">
                  <a:solidFill>
                    <a:srgbClr val="87334A"/>
                  </a:solidFill>
                  <a:latin typeface="+mj-lt"/>
                  <a:ea typeface="맑은 고딕" panose="020B0503020000020004" pitchFamily="50" charset="-127"/>
                </a:rPr>
                <a:t>02</a:t>
              </a:r>
              <a:endParaRPr lang="ko-KR" altLang="en-US" sz="2800" b="1" dirty="0">
                <a:solidFill>
                  <a:srgbClr val="87334A"/>
                </a:solidFill>
                <a:latin typeface="+mj-lt"/>
                <a:ea typeface="맑은 고딕" panose="020B0503020000020004" pitchFamily="50" charset="-127"/>
              </a:endParaRPr>
            </a:p>
          </p:txBody>
        </p:sp>
        <p:sp>
          <p:nvSpPr>
            <p:cNvPr id="70" name="Text Box 5"/>
            <p:cNvSpPr txBox="1">
              <a:spLocks noChangeArrowheads="1"/>
            </p:cNvSpPr>
            <p:nvPr/>
          </p:nvSpPr>
          <p:spPr bwMode="auto">
            <a:xfrm>
              <a:off x="7050905" y="2843277"/>
              <a:ext cx="3724821" cy="1015663"/>
            </a:xfrm>
            <a:prstGeom prst="rect">
              <a:avLst/>
            </a:prstGeom>
            <a:noFill/>
            <a:ln w="9525">
              <a:noFill/>
              <a:miter lim="800000"/>
              <a:headEnd/>
              <a:tailEnd/>
            </a:ln>
          </p:spPr>
          <p:txBody>
            <a:bodyPr wrap="square">
              <a:spAutoFit/>
            </a:bodyPr>
            <a:lstStyle/>
            <a:p>
              <a:pPr>
                <a:defRPr/>
              </a:pPr>
              <a:r>
                <a:rPr lang="en-US" altLang="ko-KR" b="1" dirty="0">
                  <a:solidFill>
                    <a:srgbClr val="575757"/>
                  </a:solidFill>
                  <a:latin typeface="+mj-lt"/>
                </a:rPr>
                <a:t>The stats of games before 2005 are irreverent for current performers</a:t>
              </a: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Initial Analysis</a:t>
            </a:r>
          </a:p>
        </p:txBody>
      </p:sp>
      <p:sp>
        <p:nvSpPr>
          <p:cNvPr id="6" name="내용 개체 틀 5"/>
          <p:cNvSpPr>
            <a:spLocks noGrp="1"/>
          </p:cNvSpPr>
          <p:nvPr>
            <p:ph idx="1"/>
          </p:nvPr>
        </p:nvSpPr>
        <p:spPr>
          <a:xfrm>
            <a:off x="1486693" y="1485578"/>
            <a:ext cx="10094199" cy="4824535"/>
          </a:xfrm>
        </p:spPr>
        <p:txBody>
          <a:bodyPr/>
          <a:lstStyle/>
          <a:p>
            <a:pPr>
              <a:buFont typeface="Arial" panose="020B0604020202020204" pitchFamily="34" charset="0"/>
              <a:buChar char="•"/>
            </a:pPr>
            <a:r>
              <a:rPr lang="en-US" altLang="ko-KR" dirty="0"/>
              <a:t>Text goes here</a:t>
            </a:r>
          </a:p>
          <a:p>
            <a:pPr>
              <a:buFont typeface="Arial" panose="020B0604020202020204" pitchFamily="34" charset="0"/>
              <a:buChar char="•"/>
            </a:pPr>
            <a:endParaRPr lang="ko-KR" altLang="en-US" dirty="0"/>
          </a:p>
        </p:txBody>
      </p:sp>
    </p:spTree>
    <p:extLst>
      <p:ext uri="{BB962C8B-B14F-4D97-AF65-F5344CB8AC3E}">
        <p14:creationId xmlns:p14="http://schemas.microsoft.com/office/powerpoint/2010/main" val="24841060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Initial Analysis</a:t>
            </a:r>
          </a:p>
        </p:txBody>
      </p:sp>
      <p:sp>
        <p:nvSpPr>
          <p:cNvPr id="6" name="내용 개체 틀 5"/>
          <p:cNvSpPr>
            <a:spLocks noGrp="1"/>
          </p:cNvSpPr>
          <p:nvPr>
            <p:ph idx="1"/>
          </p:nvPr>
        </p:nvSpPr>
        <p:spPr>
          <a:xfrm>
            <a:off x="1486693" y="1485578"/>
            <a:ext cx="10094199" cy="4824535"/>
          </a:xfrm>
        </p:spPr>
        <p:txBody>
          <a:bodyPr/>
          <a:lstStyle/>
          <a:p>
            <a:pPr>
              <a:buFont typeface="Arial" panose="020B0604020202020204" pitchFamily="34" charset="0"/>
              <a:buChar char="•"/>
            </a:pPr>
            <a:r>
              <a:rPr lang="en-US" altLang="ko-KR" dirty="0"/>
              <a:t>Text goes here</a:t>
            </a:r>
          </a:p>
          <a:p>
            <a:pPr>
              <a:buFont typeface="Arial" panose="020B0604020202020204" pitchFamily="34" charset="0"/>
              <a:buChar char="•"/>
            </a:pPr>
            <a:endParaRPr lang="ko-KR" altLang="en-US" dirty="0"/>
          </a:p>
        </p:txBody>
      </p:sp>
    </p:spTree>
    <p:extLst>
      <p:ext uri="{BB962C8B-B14F-4D97-AF65-F5344CB8AC3E}">
        <p14:creationId xmlns:p14="http://schemas.microsoft.com/office/powerpoint/2010/main" val="25799776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Preliminary Results</a:t>
            </a:r>
          </a:p>
        </p:txBody>
      </p:sp>
      <p:sp>
        <p:nvSpPr>
          <p:cNvPr id="6" name="내용 개체 틀 5"/>
          <p:cNvSpPr>
            <a:spLocks noGrp="1"/>
          </p:cNvSpPr>
          <p:nvPr>
            <p:ph idx="1"/>
          </p:nvPr>
        </p:nvSpPr>
        <p:spPr>
          <a:xfrm>
            <a:off x="1486693" y="1485578"/>
            <a:ext cx="10094199" cy="4824535"/>
          </a:xfrm>
        </p:spPr>
        <p:txBody>
          <a:bodyPr/>
          <a:lstStyle/>
          <a:p>
            <a:pPr>
              <a:buFont typeface="Arial" panose="020B0604020202020204" pitchFamily="34" charset="0"/>
              <a:buChar char="•"/>
            </a:pPr>
            <a:r>
              <a:rPr lang="en-US" altLang="ko-KR" dirty="0"/>
              <a:t>Text goes here</a:t>
            </a:r>
          </a:p>
          <a:p>
            <a:pPr>
              <a:buFont typeface="Arial" panose="020B0604020202020204" pitchFamily="34" charset="0"/>
              <a:buChar char="•"/>
            </a:pPr>
            <a:endParaRPr lang="ko-KR" altLang="en-US" dirty="0"/>
          </a:p>
        </p:txBody>
      </p:sp>
    </p:spTree>
    <p:extLst>
      <p:ext uri="{BB962C8B-B14F-4D97-AF65-F5344CB8AC3E}">
        <p14:creationId xmlns:p14="http://schemas.microsoft.com/office/powerpoint/2010/main" val="401016759"/>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사용자 지정 1">
      <a:majorFont>
        <a:latin typeface="Calibri"/>
        <a:ea typeface="맑은 고딕"/>
        <a:cs typeface=""/>
      </a:majorFont>
      <a:minorFont>
        <a:latin typeface="Calibri Light"/>
        <a:ea typeface="맑은 고딕"/>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12104</TotalTime>
  <Words>1066</Words>
  <Application>Microsoft Office PowerPoint</Application>
  <PresentationFormat>Custom</PresentationFormat>
  <Paragraphs>161</Paragraphs>
  <Slides>12</Slides>
  <Notes>12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vt:i4>
      </vt:variant>
    </vt:vector>
  </HeadingPairs>
  <TitlesOfParts>
    <vt:vector size="19" baseType="lpstr">
      <vt:lpstr>Arial</vt:lpstr>
      <vt:lpstr>Calibri</vt:lpstr>
      <vt:lpstr>맑은 고딕</vt:lpstr>
      <vt:lpstr>Calibri Light</vt:lpstr>
      <vt:lpstr>Noto Sans</vt:lpstr>
      <vt:lpstr>굴림체</vt:lpstr>
      <vt:lpstr>Office 테마</vt:lpstr>
      <vt:lpstr>PROJECT RAPTORS REBOUND</vt:lpstr>
      <vt:lpstr>The Organization</vt:lpstr>
      <vt:lpstr>Objectives</vt:lpstr>
      <vt:lpstr>Data</vt:lpstr>
      <vt:lpstr>Project Planning</vt:lpstr>
      <vt:lpstr>PowerPoint Presentation</vt:lpstr>
      <vt:lpstr>Initial Analysis</vt:lpstr>
      <vt:lpstr>Initial Analysis</vt:lpstr>
      <vt:lpstr>Preliminary Results</vt:lpstr>
      <vt:lpstr>Preliminary Recommendations</vt:lpstr>
      <vt:lpstr>[Template - Insert Title]</vt:lpstr>
      <vt:lpstr>THANK YOU</vt:lpstr>
    </vt:vector>
  </TitlesOfParts>
  <Manager>Slide Members</Manager>
  <Company>YESFORM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Members</dc:title>
  <dc:subject>Powerpoint Templates , Diagram, Chart, Google slides, Keynote</dc:subject>
  <dc:creator>Slide Members by HS.SEO</dc:creator>
  <cp:keywords>SlideMembers, ppt, PPT Templates, Presentation, Diagram, Chart, Yesform, Google slides, Keynote, Free Slides</cp:keywords>
  <dc:description>The copyright of this document is at Slide Members. Unauthorized copying may result in legal sanctions.</dc:description>
  <cp:lastModifiedBy>Cindy Guo</cp:lastModifiedBy>
  <cp:revision>34</cp:revision>
  <dcterms:created xsi:type="dcterms:W3CDTF">2010-02-01T08:03:16Z</dcterms:created>
  <dcterms:modified xsi:type="dcterms:W3CDTF">2021-03-18T20:53:33Z</dcterms:modified>
  <cp:category>www.slidemembers.com</cp:category>
</cp:coreProperties>
</file>